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88" r:id="rId4"/>
    <p:sldId id="303" r:id="rId5"/>
    <p:sldId id="304" r:id="rId6"/>
    <p:sldId id="289" r:id="rId7"/>
    <p:sldId id="290" r:id="rId8"/>
    <p:sldId id="319" r:id="rId9"/>
    <p:sldId id="291" r:id="rId10"/>
    <p:sldId id="307" r:id="rId11"/>
    <p:sldId id="308" r:id="rId12"/>
    <p:sldId id="309" r:id="rId13"/>
    <p:sldId id="310" r:id="rId14"/>
    <p:sldId id="312" r:id="rId15"/>
    <p:sldId id="313" r:id="rId16"/>
    <p:sldId id="315" r:id="rId17"/>
    <p:sldId id="320" r:id="rId18"/>
    <p:sldId id="322" r:id="rId19"/>
    <p:sldId id="321" r:id="rId20"/>
    <p:sldId id="330" r:id="rId21"/>
    <p:sldId id="323" r:id="rId22"/>
    <p:sldId id="324" r:id="rId23"/>
    <p:sldId id="325" r:id="rId24"/>
    <p:sldId id="318" r:id="rId25"/>
    <p:sldId id="293" r:id="rId26"/>
    <p:sldId id="305" r:id="rId27"/>
    <p:sldId id="294" r:id="rId28"/>
    <p:sldId id="316" r:id="rId29"/>
    <p:sldId id="295" r:id="rId30"/>
    <p:sldId id="317" r:id="rId31"/>
  </p:sldIdLst>
  <p:sldSz cx="12192000" cy="6858000"/>
  <p:notesSz cx="6858000" cy="9144000"/>
  <p:embeddedFontLst>
    <p:embeddedFont>
      <p:font typeface="210 네버랜드 B" panose="02020603020101020101" pitchFamily="18" charset="-127"/>
      <p:regular r:id="rId32"/>
    </p:embeddedFont>
    <p:embeddedFont>
      <p:font typeface="210 네버랜드 R" panose="02020603020101020101" pitchFamily="18" charset="-127"/>
      <p:regular r:id="rId33"/>
    </p:embeddedFont>
    <p:embeddedFont>
      <p:font typeface="210 디딤고딕 030" panose="02020603020101020101" pitchFamily="18" charset="-127"/>
      <p:regular r:id="rId34"/>
    </p:embeddedFont>
    <p:embeddedFont>
      <p:font typeface="210 디딤고딕 050" panose="02020603020101020101" pitchFamily="18" charset="-127"/>
      <p:regular r:id="rId35"/>
    </p:embeddedFont>
    <p:embeddedFont>
      <p:font typeface="210 디딤고딕 070" panose="02020603020101020101" pitchFamily="18" charset="-127"/>
      <p:regular r:id="rId36"/>
    </p:embeddedFont>
    <p:embeddedFont>
      <p:font typeface="D2Coding" panose="020B0609020101020101" pitchFamily="49" charset="-127"/>
      <p:regular r:id="rId37"/>
      <p:bold r:id="rId38"/>
    </p:embeddedFont>
    <p:embeddedFont>
      <p:font typeface="Segoe UI Black" panose="020B0A02040204020203" pitchFamily="34" charset="0"/>
      <p:bold r:id="rId39"/>
      <p:boldItalic r:id="rId40"/>
    </p:embeddedFont>
    <p:embeddedFont>
      <p:font typeface="tvN 즐거운이야기 Bold" panose="0202060302010102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배달의민족 도현" panose="020B0600000101010101" pitchFamily="50" charset="-127"/>
      <p:regular r:id="rId44"/>
    </p:embeddedFont>
    <p:embeddedFont>
      <p:font typeface="스웨거 TTF" panose="020B0600000101010101" pitchFamily="50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200"/>
    <a:srgbClr val="F8C339"/>
    <a:srgbClr val="E4AC00"/>
    <a:srgbClr val="1988D8"/>
    <a:srgbClr val="FFFFFF"/>
    <a:srgbClr val="07DBB9"/>
    <a:srgbClr val="FF908A"/>
    <a:srgbClr val="FF9B71"/>
    <a:srgbClr val="91DE59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12" Type="http://schemas.openxmlformats.org/officeDocument/2006/relationships/image" Target="../media/image78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jpg"/><Relationship Id="rId4" Type="http://schemas.openxmlformats.org/officeDocument/2006/relationships/image" Target="../media/image70.png"/><Relationship Id="rId9" Type="http://schemas.openxmlformats.org/officeDocument/2006/relationships/image" Target="../media/image7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18" Type="http://schemas.openxmlformats.org/officeDocument/2006/relationships/image" Target="../media/image36.jpg"/><Relationship Id="rId3" Type="http://schemas.openxmlformats.org/officeDocument/2006/relationships/image" Target="../media/image21.jpg"/><Relationship Id="rId21" Type="http://schemas.openxmlformats.org/officeDocument/2006/relationships/image" Target="../media/image39.pn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17" Type="http://schemas.openxmlformats.org/officeDocument/2006/relationships/image" Target="../media/image35.jpg"/><Relationship Id="rId25" Type="http://schemas.openxmlformats.org/officeDocument/2006/relationships/image" Target="../media/image43.jpg"/><Relationship Id="rId2" Type="http://schemas.openxmlformats.org/officeDocument/2006/relationships/image" Target="../media/image20.jpg"/><Relationship Id="rId16" Type="http://schemas.openxmlformats.org/officeDocument/2006/relationships/image" Target="../media/image34.jpg"/><Relationship Id="rId20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24" Type="http://schemas.openxmlformats.org/officeDocument/2006/relationships/image" Target="../media/image42.jpeg"/><Relationship Id="rId5" Type="http://schemas.openxmlformats.org/officeDocument/2006/relationships/image" Target="../media/image23.jpg"/><Relationship Id="rId15" Type="http://schemas.openxmlformats.org/officeDocument/2006/relationships/image" Target="../media/image33.jpg"/><Relationship Id="rId23" Type="http://schemas.openxmlformats.org/officeDocument/2006/relationships/image" Target="../media/image41.jpeg"/><Relationship Id="rId10" Type="http://schemas.openxmlformats.org/officeDocument/2006/relationships/image" Target="../media/image28.jpg"/><Relationship Id="rId19" Type="http://schemas.openxmlformats.org/officeDocument/2006/relationships/image" Target="../media/image37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jpg"/><Relationship Id="rId22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현 39"/>
          <p:cNvSpPr/>
          <p:nvPr/>
        </p:nvSpPr>
        <p:spPr>
          <a:xfrm>
            <a:off x="4679335" y="2062385"/>
            <a:ext cx="2398479" cy="2398479"/>
          </a:xfrm>
          <a:prstGeom prst="chord">
            <a:avLst>
              <a:gd name="adj1" fmla="val 6945914"/>
              <a:gd name="adj2" fmla="val 14627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-2390" y="1884237"/>
            <a:ext cx="12194390" cy="4983580"/>
            <a:chOff x="-2390" y="1884237"/>
            <a:chExt cx="12194390" cy="4983580"/>
          </a:xfrm>
        </p:grpSpPr>
        <p:sp>
          <p:nvSpPr>
            <p:cNvPr id="5" name="타원 24"/>
            <p:cNvSpPr/>
            <p:nvPr/>
          </p:nvSpPr>
          <p:spPr>
            <a:xfrm>
              <a:off x="3213336" y="1884237"/>
              <a:ext cx="6611425" cy="4918166"/>
            </a:xfrm>
            <a:custGeom>
              <a:avLst/>
              <a:gdLst>
                <a:gd name="connsiteX0" fmla="*/ 0 w 2721429"/>
                <a:gd name="connsiteY0" fmla="*/ 1360715 h 2721429"/>
                <a:gd name="connsiteX1" fmla="*/ 1360715 w 2721429"/>
                <a:gd name="connsiteY1" fmla="*/ 0 h 2721429"/>
                <a:gd name="connsiteX2" fmla="*/ 2721430 w 2721429"/>
                <a:gd name="connsiteY2" fmla="*/ 1360715 h 2721429"/>
                <a:gd name="connsiteX3" fmla="*/ 1360715 w 2721429"/>
                <a:gd name="connsiteY3" fmla="*/ 2721430 h 2721429"/>
                <a:gd name="connsiteX4" fmla="*/ 0 w 2721429"/>
                <a:gd name="connsiteY4" fmla="*/ 1360715 h 2721429"/>
                <a:gd name="connsiteX0" fmla="*/ 100977 w 4215863"/>
                <a:gd name="connsiteY0" fmla="*/ 3436258 h 4796973"/>
                <a:gd name="connsiteX1" fmla="*/ 4045235 w 4215863"/>
                <a:gd name="connsiteY1" fmla="*/ 0 h 4796973"/>
                <a:gd name="connsiteX2" fmla="*/ 2822407 w 4215863"/>
                <a:gd name="connsiteY2" fmla="*/ 3436258 h 4796973"/>
                <a:gd name="connsiteX3" fmla="*/ 1461692 w 4215863"/>
                <a:gd name="connsiteY3" fmla="*/ 4796973 h 4796973"/>
                <a:gd name="connsiteX4" fmla="*/ 100977 w 4215863"/>
                <a:gd name="connsiteY4" fmla="*/ 3436258 h 4796973"/>
                <a:gd name="connsiteX0" fmla="*/ 100977 w 4850935"/>
                <a:gd name="connsiteY0" fmla="*/ 3657332 h 5018047"/>
                <a:gd name="connsiteX1" fmla="*/ 4045235 w 4850935"/>
                <a:gd name="connsiteY1" fmla="*/ 221074 h 5018047"/>
                <a:gd name="connsiteX2" fmla="*/ 2822407 w 4850935"/>
                <a:gd name="connsiteY2" fmla="*/ 3657332 h 5018047"/>
                <a:gd name="connsiteX3" fmla="*/ 1461692 w 4850935"/>
                <a:gd name="connsiteY3" fmla="*/ 5018047 h 5018047"/>
                <a:gd name="connsiteX4" fmla="*/ 100977 w 4850935"/>
                <a:gd name="connsiteY4" fmla="*/ 3657332 h 5018047"/>
                <a:gd name="connsiteX0" fmla="*/ 110144 w 4995922"/>
                <a:gd name="connsiteY0" fmla="*/ 3657332 h 5018047"/>
                <a:gd name="connsiteX1" fmla="*/ 4214059 w 4995922"/>
                <a:gd name="connsiteY1" fmla="*/ 221074 h 5018047"/>
                <a:gd name="connsiteX2" fmla="*/ 2831574 w 4995922"/>
                <a:gd name="connsiteY2" fmla="*/ 3657332 h 5018047"/>
                <a:gd name="connsiteX3" fmla="*/ 1470859 w 4995922"/>
                <a:gd name="connsiteY3" fmla="*/ 5018047 h 5018047"/>
                <a:gd name="connsiteX4" fmla="*/ 110144 w 4995922"/>
                <a:gd name="connsiteY4" fmla="*/ 3657332 h 5018047"/>
                <a:gd name="connsiteX0" fmla="*/ 546 w 4886324"/>
                <a:gd name="connsiteY0" fmla="*/ 3657332 h 5128824"/>
                <a:gd name="connsiteX1" fmla="*/ 4104461 w 4886324"/>
                <a:gd name="connsiteY1" fmla="*/ 221074 h 5128824"/>
                <a:gd name="connsiteX2" fmla="*/ 2721976 w 4886324"/>
                <a:gd name="connsiteY2" fmla="*/ 3657332 h 5128824"/>
                <a:gd name="connsiteX3" fmla="*/ 1361261 w 4886324"/>
                <a:gd name="connsiteY3" fmla="*/ 5018047 h 5128824"/>
                <a:gd name="connsiteX4" fmla="*/ 546 w 4886324"/>
                <a:gd name="connsiteY4" fmla="*/ 3657332 h 5128824"/>
                <a:gd name="connsiteX0" fmla="*/ 219 w 5163900"/>
                <a:gd name="connsiteY0" fmla="*/ 3479816 h 4926751"/>
                <a:gd name="connsiteX1" fmla="*/ 5047563 w 5163900"/>
                <a:gd name="connsiteY1" fmla="*/ 15 h 4926751"/>
                <a:gd name="connsiteX2" fmla="*/ 3665078 w 5163900"/>
                <a:gd name="connsiteY2" fmla="*/ 3436273 h 4926751"/>
                <a:gd name="connsiteX3" fmla="*/ 2304363 w 5163900"/>
                <a:gd name="connsiteY3" fmla="*/ 4796988 h 4926751"/>
                <a:gd name="connsiteX4" fmla="*/ 219 w 5163900"/>
                <a:gd name="connsiteY4" fmla="*/ 3479816 h 4926751"/>
                <a:gd name="connsiteX0" fmla="*/ 68394 w 5356722"/>
                <a:gd name="connsiteY0" fmla="*/ 3479816 h 4797062"/>
                <a:gd name="connsiteX1" fmla="*/ 5246367 w 5356722"/>
                <a:gd name="connsiteY1" fmla="*/ 15 h 4797062"/>
                <a:gd name="connsiteX2" fmla="*/ 3733253 w 5356722"/>
                <a:gd name="connsiteY2" fmla="*/ 3436273 h 4797062"/>
                <a:gd name="connsiteX3" fmla="*/ 2372538 w 5356722"/>
                <a:gd name="connsiteY3" fmla="*/ 4796988 h 4797062"/>
                <a:gd name="connsiteX4" fmla="*/ 68394 w 5356722"/>
                <a:gd name="connsiteY4" fmla="*/ 3479816 h 4797062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74971 w 5487084"/>
                <a:gd name="connsiteY0" fmla="*/ 3480260 h 4798366"/>
                <a:gd name="connsiteX1" fmla="*/ 5252944 w 5487084"/>
                <a:gd name="connsiteY1" fmla="*/ 459 h 4798366"/>
                <a:gd name="connsiteX2" fmla="*/ 5133201 w 5487084"/>
                <a:gd name="connsiteY2" fmla="*/ 3320603 h 4798366"/>
                <a:gd name="connsiteX3" fmla="*/ 2379115 w 5487084"/>
                <a:gd name="connsiteY3" fmla="*/ 4797432 h 4798366"/>
                <a:gd name="connsiteX4" fmla="*/ 74971 w 5487084"/>
                <a:gd name="connsiteY4" fmla="*/ 3480260 h 4798366"/>
                <a:gd name="connsiteX0" fmla="*/ 117898 w 5530011"/>
                <a:gd name="connsiteY0" fmla="*/ 3480260 h 4855548"/>
                <a:gd name="connsiteX1" fmla="*/ 5295871 w 5530011"/>
                <a:gd name="connsiteY1" fmla="*/ 459 h 4855548"/>
                <a:gd name="connsiteX2" fmla="*/ 5176128 w 5530011"/>
                <a:gd name="connsiteY2" fmla="*/ 3320603 h 4855548"/>
                <a:gd name="connsiteX3" fmla="*/ 2422042 w 5530011"/>
                <a:gd name="connsiteY3" fmla="*/ 4797432 h 4855548"/>
                <a:gd name="connsiteX4" fmla="*/ 117898 w 5530011"/>
                <a:gd name="connsiteY4" fmla="*/ 3480260 h 4855548"/>
                <a:gd name="connsiteX0" fmla="*/ 117898 w 5530011"/>
                <a:gd name="connsiteY0" fmla="*/ 3480167 h 4855455"/>
                <a:gd name="connsiteX1" fmla="*/ 5295871 w 5530011"/>
                <a:gd name="connsiteY1" fmla="*/ 366 h 4855455"/>
                <a:gd name="connsiteX2" fmla="*/ 5176128 w 5530011"/>
                <a:gd name="connsiteY2" fmla="*/ 3320510 h 4855455"/>
                <a:gd name="connsiteX3" fmla="*/ 2422042 w 5530011"/>
                <a:gd name="connsiteY3" fmla="*/ 4797339 h 4855455"/>
                <a:gd name="connsiteX4" fmla="*/ 117898 w 5530011"/>
                <a:gd name="connsiteY4" fmla="*/ 3480167 h 4855455"/>
                <a:gd name="connsiteX0" fmla="*/ 117898 w 5530011"/>
                <a:gd name="connsiteY0" fmla="*/ 3490351 h 4865639"/>
                <a:gd name="connsiteX1" fmla="*/ 5295871 w 5530011"/>
                <a:gd name="connsiteY1" fmla="*/ 10550 h 4865639"/>
                <a:gd name="connsiteX2" fmla="*/ 5176128 w 5530011"/>
                <a:gd name="connsiteY2" fmla="*/ 3330694 h 4865639"/>
                <a:gd name="connsiteX3" fmla="*/ 2422042 w 5530011"/>
                <a:gd name="connsiteY3" fmla="*/ 4807523 h 4865639"/>
                <a:gd name="connsiteX4" fmla="*/ 117898 w 5530011"/>
                <a:gd name="connsiteY4" fmla="*/ 3490351 h 4865639"/>
                <a:gd name="connsiteX0" fmla="*/ 111841 w 5523954"/>
                <a:gd name="connsiteY0" fmla="*/ 3490351 h 4835712"/>
                <a:gd name="connsiteX1" fmla="*/ 5289814 w 5523954"/>
                <a:gd name="connsiteY1" fmla="*/ 10550 h 4835712"/>
                <a:gd name="connsiteX2" fmla="*/ 5170071 w 5523954"/>
                <a:gd name="connsiteY2" fmla="*/ 3330694 h 4835712"/>
                <a:gd name="connsiteX3" fmla="*/ 2415985 w 5523954"/>
                <a:gd name="connsiteY3" fmla="*/ 4807523 h 4835712"/>
                <a:gd name="connsiteX4" fmla="*/ 111841 w 5523954"/>
                <a:gd name="connsiteY4" fmla="*/ 3490351 h 4835712"/>
                <a:gd name="connsiteX0" fmla="*/ 115377 w 5432415"/>
                <a:gd name="connsiteY0" fmla="*/ 2825644 h 4806884"/>
                <a:gd name="connsiteX1" fmla="*/ 5199433 w 5432415"/>
                <a:gd name="connsiteY1" fmla="*/ 3713 h 4806884"/>
                <a:gd name="connsiteX2" fmla="*/ 5079690 w 5432415"/>
                <a:gd name="connsiteY2" fmla="*/ 3323857 h 4806884"/>
                <a:gd name="connsiteX3" fmla="*/ 2325604 w 5432415"/>
                <a:gd name="connsiteY3" fmla="*/ 4800686 h 4806884"/>
                <a:gd name="connsiteX4" fmla="*/ 115377 w 5432415"/>
                <a:gd name="connsiteY4" fmla="*/ 2825644 h 480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2415" h="4806884">
                  <a:moveTo>
                    <a:pt x="115377" y="2825644"/>
                  </a:moveTo>
                  <a:cubicBezTo>
                    <a:pt x="729310" y="1242106"/>
                    <a:pt x="4372048" y="-79323"/>
                    <a:pt x="5199433" y="3713"/>
                  </a:cubicBezTo>
                  <a:cubicBezTo>
                    <a:pt x="6026819" y="86749"/>
                    <a:pt x="2907516" y="1407845"/>
                    <a:pt x="5079690" y="3323857"/>
                  </a:cubicBezTo>
                  <a:cubicBezTo>
                    <a:pt x="6516604" y="4118902"/>
                    <a:pt x="3152990" y="4883722"/>
                    <a:pt x="2325604" y="4800686"/>
                  </a:cubicBezTo>
                  <a:cubicBezTo>
                    <a:pt x="1498219" y="4717651"/>
                    <a:pt x="-498556" y="4409182"/>
                    <a:pt x="115377" y="28256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58800" dist="558800" dir="15000000" sx="88000" sy="88000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43295" y="3744373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/>
                <a:t>11</a:t>
              </a: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5571355" y="3750395"/>
              <a:ext cx="3990810" cy="2102790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478804" y="4725515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206020">
              <a:off x="6604814" y="4706064"/>
              <a:ext cx="3462112" cy="1824215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9B60264-53C6-408B-A9CF-6D9860D37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93" y="1728469"/>
            <a:ext cx="155768" cy="15576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ADE7432-1DFE-4EFC-B9BD-6C90BCE43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71" y="1366778"/>
            <a:ext cx="250317" cy="25031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14C9BA-A7E7-42A2-85EE-7EFB5F3F7A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46" y="1519501"/>
            <a:ext cx="364736" cy="36473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096FAA1-8CA0-44CF-8D0E-8830F2B71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66" y="771787"/>
            <a:ext cx="594991" cy="59499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321EC8B-30F3-4026-BC7A-351B8F334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57" y="323534"/>
            <a:ext cx="896506" cy="89650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378178" y="408607"/>
            <a:ext cx="122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Android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5CF028-EA0A-4FB2-8F0C-D8C1FB448459}"/>
              </a:ext>
            </a:extLst>
          </p:cNvPr>
          <p:cNvSpPr txBox="1"/>
          <p:nvPr/>
        </p:nvSpPr>
        <p:spPr>
          <a:xfrm>
            <a:off x="528826" y="1144633"/>
            <a:ext cx="4868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spc="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 </a:t>
            </a:r>
            <a:r>
              <a:rPr lang="en-US" altLang="ko-KR" sz="8000" spc="600">
                <a:solidFill>
                  <a:srgbClr val="EDB20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C</a:t>
            </a:r>
            <a:r>
              <a:rPr lang="en-US" altLang="ko-KR" sz="8000" spc="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r>
              <a:rPr lang="ko-KR" altLang="en-US" sz="8000" spc="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옷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2EAB2-CF46-438B-AA3F-5CA2E5C25A10}"/>
              </a:ext>
            </a:extLst>
          </p:cNvPr>
          <p:cNvSpPr txBox="1"/>
          <p:nvPr/>
        </p:nvSpPr>
        <p:spPr>
          <a:xfrm rot="20670012">
            <a:off x="6791730" y="1907439"/>
            <a:ext cx="2175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김도우     이찬호     양서린     박성준 </a:t>
            </a:r>
          </a:p>
        </p:txBody>
      </p:sp>
    </p:spTree>
    <p:extLst>
      <p:ext uri="{BB962C8B-B14F-4D97-AF65-F5344CB8AC3E}">
        <p14:creationId xmlns:p14="http://schemas.microsoft.com/office/powerpoint/2010/main" val="374940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퍼미션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/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인트로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A82B1B-0F44-43A3-A3D8-3366DB62AD8E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86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519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ViewPager2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를 활용한 설명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FEDE69-451D-42E0-8354-2F76CCEB1534}"/>
              </a:ext>
            </a:extLst>
          </p:cNvPr>
          <p:cNvSpPr/>
          <p:nvPr/>
        </p:nvSpPr>
        <p:spPr>
          <a:xfrm>
            <a:off x="1026634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C56A9E-7F08-4E91-8E91-E45CCCCEA317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A2AA35-25F5-44E7-8954-B5F5DB649A18}"/>
              </a:ext>
            </a:extLst>
          </p:cNvPr>
          <p:cNvSpPr/>
          <p:nvPr/>
        </p:nvSpPr>
        <p:spPr>
          <a:xfrm>
            <a:off x="8570516" y="2497547"/>
            <a:ext cx="2863871" cy="4162599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13852C-E9DA-4041-8BAA-44EE7A0AE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87" y="2653830"/>
            <a:ext cx="2552845" cy="3850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EE0338-B05C-4151-97C6-34064DCF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0" y="2523424"/>
            <a:ext cx="2736884" cy="4112347"/>
          </a:xfrm>
          <a:prstGeom prst="rect">
            <a:avLst/>
          </a:prstGeom>
        </p:spPr>
      </p:pic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1279C3C2-0BBC-442A-8EBE-FCA86D46EBD2}"/>
              </a:ext>
            </a:extLst>
          </p:cNvPr>
          <p:cNvSpPr/>
          <p:nvPr/>
        </p:nvSpPr>
        <p:spPr>
          <a:xfrm>
            <a:off x="3815502" y="2552469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94934BE-5FA4-423F-B463-ABD0C3E9919C}"/>
              </a:ext>
            </a:extLst>
          </p:cNvPr>
          <p:cNvSpPr/>
          <p:nvPr/>
        </p:nvSpPr>
        <p:spPr>
          <a:xfrm rot="16200000">
            <a:off x="10836253" y="6100577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1F0C91DC-0228-4022-9B3E-5FBFFB1A2FEB}"/>
              </a:ext>
            </a:extLst>
          </p:cNvPr>
          <p:cNvSpPr/>
          <p:nvPr/>
        </p:nvSpPr>
        <p:spPr>
          <a:xfrm>
            <a:off x="2880973" y="6033957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13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5" y="1902980"/>
            <a:ext cx="674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다양한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Layout, View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를 활용한 메인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F5F4B1-A367-4466-9DC4-6D3B1448A5E3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D7CAA9-B113-4FC0-BAB0-0D3A188A7223}"/>
              </a:ext>
            </a:extLst>
          </p:cNvPr>
          <p:cNvSpPr/>
          <p:nvPr/>
        </p:nvSpPr>
        <p:spPr>
          <a:xfrm>
            <a:off x="8570516" y="2497547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F47F8-583E-4DA3-9A36-D3EF34B1E939}"/>
              </a:ext>
            </a:extLst>
          </p:cNvPr>
          <p:cNvSpPr/>
          <p:nvPr/>
        </p:nvSpPr>
        <p:spPr>
          <a:xfrm>
            <a:off x="1026634" y="2497547"/>
            <a:ext cx="2863871" cy="4162599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8867B2C1-C53A-442D-B7F0-C49E4AD81F61}"/>
              </a:ext>
            </a:extLst>
          </p:cNvPr>
          <p:cNvSpPr/>
          <p:nvPr/>
        </p:nvSpPr>
        <p:spPr>
          <a:xfrm>
            <a:off x="3778753" y="4674567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C242028B-6565-4345-87C2-B2FF33878DC9}"/>
              </a:ext>
            </a:extLst>
          </p:cNvPr>
          <p:cNvSpPr/>
          <p:nvPr/>
        </p:nvSpPr>
        <p:spPr>
          <a:xfrm>
            <a:off x="7550694" y="3611948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3AA01EC-8546-44C6-9364-2516976EC976}"/>
              </a:ext>
            </a:extLst>
          </p:cNvPr>
          <p:cNvSpPr/>
          <p:nvPr/>
        </p:nvSpPr>
        <p:spPr>
          <a:xfrm>
            <a:off x="7512903" y="5859262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2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799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날씨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에 따른 배경색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이미지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옷차림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액세서리 변화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DA900E-45D0-439A-B115-8C5C0FC97FEA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CDB66D-8779-49C2-89E1-8647EA3A37E5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5B0DBFDC-DE12-42CA-9C54-04A3902345CB}"/>
              </a:ext>
            </a:extLst>
          </p:cNvPr>
          <p:cNvSpPr/>
          <p:nvPr/>
        </p:nvSpPr>
        <p:spPr>
          <a:xfrm>
            <a:off x="5716419" y="6149684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19CEC186-0556-4509-8B6F-D75E13D3CA18}"/>
              </a:ext>
            </a:extLst>
          </p:cNvPr>
          <p:cNvSpPr/>
          <p:nvPr/>
        </p:nvSpPr>
        <p:spPr>
          <a:xfrm>
            <a:off x="9579708" y="6149684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35CF61E1-D374-4CF1-9A2C-C95FB4D6390D}"/>
              </a:ext>
            </a:extLst>
          </p:cNvPr>
          <p:cNvSpPr/>
          <p:nvPr/>
        </p:nvSpPr>
        <p:spPr>
          <a:xfrm>
            <a:off x="9464689" y="2817012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64A33752-C131-42C8-9AE7-7EF35079C752}"/>
              </a:ext>
            </a:extLst>
          </p:cNvPr>
          <p:cNvSpPr/>
          <p:nvPr/>
        </p:nvSpPr>
        <p:spPr>
          <a:xfrm>
            <a:off x="5685114" y="2792372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9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채색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무채색 테마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55C921-11E1-4751-B5B3-24163000B7B0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9AA619-A87E-4A3F-996F-7EFB9B21C3D5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03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언어설정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BDC8FD-7335-4E3F-8631-3C8F6F81CAFB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957434-B521-4711-9689-DF2A01F0B90A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 Map API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활용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C95961-C0BA-433D-9584-25B0D01044DC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73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즐겨찾기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CFFF0A-DCF3-4223-B861-D7D4E3CCE5FD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52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취향에 따라 옷차림변경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CBA0E-12F6-40BB-92BF-AE896A148125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8E9907-D3B2-4CFB-B903-12D3370BD2AC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72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5030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카카오 로그인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endParaRPr lang="ko-KR" altLang="en-US" sz="24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F107B5-2664-4D34-99E5-4577EC87FA07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27D150-D907-4448-B5A1-CE2E2F49D9D9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54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9057A3D8-6865-4BDC-9223-72B69D195268}"/>
              </a:ext>
            </a:extLst>
          </p:cNvPr>
          <p:cNvGrpSpPr/>
          <p:nvPr/>
        </p:nvGrpSpPr>
        <p:grpSpPr>
          <a:xfrm>
            <a:off x="5170213" y="241076"/>
            <a:ext cx="1851574" cy="584775"/>
            <a:chOff x="5605245" y="98463"/>
            <a:chExt cx="185157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605245" y="98463"/>
              <a:ext cx="981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목차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i="0">
                  <a:solidFill>
                    <a:schemeClr val="bg2">
                      <a:lumMod val="50000"/>
                    </a:schemeClr>
                  </a:solidFill>
                  <a:effectLst/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Contents</a:t>
              </a:r>
              <a:endParaRPr lang="en-US" altLang="ko-KR" sz="160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FFB908B-4BA9-4E48-8C8C-4EEAA041D3B9}"/>
              </a:ext>
            </a:extLst>
          </p:cNvPr>
          <p:cNvGrpSpPr/>
          <p:nvPr/>
        </p:nvGrpSpPr>
        <p:grpSpPr>
          <a:xfrm>
            <a:off x="3830471" y="1670415"/>
            <a:ext cx="4257913" cy="473128"/>
            <a:chOff x="4317033" y="1989591"/>
            <a:chExt cx="4257913" cy="473128"/>
          </a:xfrm>
        </p:grpSpPr>
        <p:sp>
          <p:nvSpPr>
            <p:cNvPr id="158" name="자유형 9">
              <a:extLst>
                <a:ext uri="{FF2B5EF4-FFF2-40B4-BE49-F238E27FC236}">
                  <a16:creationId xmlns:a16="http://schemas.microsoft.com/office/drawing/2014/main" id="{B3D179AE-2300-4B90-AB68-E2051700CDD9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C6615B1-CE57-4505-A473-1E8E498F13AE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앱 소개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2F4D50E-A3CB-49DE-9438-C784E59070F5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66F81884-7E61-4AE8-9AD7-B18D641E16DD}"/>
              </a:ext>
            </a:extLst>
          </p:cNvPr>
          <p:cNvGrpSpPr/>
          <p:nvPr/>
        </p:nvGrpSpPr>
        <p:grpSpPr>
          <a:xfrm>
            <a:off x="3830471" y="2367309"/>
            <a:ext cx="4257913" cy="473128"/>
            <a:chOff x="4317033" y="1989591"/>
            <a:chExt cx="4257913" cy="473128"/>
          </a:xfrm>
        </p:grpSpPr>
        <p:sp>
          <p:nvSpPr>
            <p:cNvPr id="162" name="자유형 9">
              <a:extLst>
                <a:ext uri="{FF2B5EF4-FFF2-40B4-BE49-F238E27FC236}">
                  <a16:creationId xmlns:a16="http://schemas.microsoft.com/office/drawing/2014/main" id="{10128E09-1FDB-4C3A-83F5-DDD517EEF963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B7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3AB335A-5DCA-4D4D-A8C0-FC7952D8B0E3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3296DC6-8DC9-4DB0-AAA7-C8592EBFD7D2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B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9061D99-7400-4E6C-8912-37C18D6C3CBC}"/>
              </a:ext>
            </a:extLst>
          </p:cNvPr>
          <p:cNvGrpSpPr/>
          <p:nvPr/>
        </p:nvGrpSpPr>
        <p:grpSpPr>
          <a:xfrm>
            <a:off x="3830471" y="5851777"/>
            <a:ext cx="4257913" cy="473128"/>
            <a:chOff x="4317033" y="1989591"/>
            <a:chExt cx="4257913" cy="473128"/>
          </a:xfrm>
        </p:grpSpPr>
        <p:sp>
          <p:nvSpPr>
            <p:cNvPr id="166" name="자유형 9">
              <a:extLst>
                <a:ext uri="{FF2B5EF4-FFF2-40B4-BE49-F238E27FC236}">
                  <a16:creationId xmlns:a16="http://schemas.microsoft.com/office/drawing/2014/main" id="{378DF54A-25F2-4AA0-A210-67CDDA90B7A8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1988D8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C01CFB3-7E80-4666-A269-913E9D7AEED5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추후 업데이트 계획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2E024C63-DBA7-43AE-B49E-674383031E47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198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D6A914AD-7B2D-4A2E-98C7-C41184F6D9D2}"/>
              </a:ext>
            </a:extLst>
          </p:cNvPr>
          <p:cNvGrpSpPr/>
          <p:nvPr/>
        </p:nvGrpSpPr>
        <p:grpSpPr>
          <a:xfrm>
            <a:off x="3830471" y="3064203"/>
            <a:ext cx="4257913" cy="830997"/>
            <a:chOff x="4317033" y="1989591"/>
            <a:chExt cx="4257913" cy="830997"/>
          </a:xfrm>
        </p:grpSpPr>
        <p:sp>
          <p:nvSpPr>
            <p:cNvPr id="170" name="자유형 9">
              <a:extLst>
                <a:ext uri="{FF2B5EF4-FFF2-40B4-BE49-F238E27FC236}">
                  <a16:creationId xmlns:a16="http://schemas.microsoft.com/office/drawing/2014/main" id="{994D12D6-99A0-41B1-A0C3-D18A576067FB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1A31052-8AA0-46C3-888A-0EC910746ADD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EER/SQLite/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시스템 흐름도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3F2C7DD6-3B5C-44E9-9DB7-3938F44B41C4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8C3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807B568B-8A2A-4BBB-9F36-C87505D65A8B}"/>
              </a:ext>
            </a:extLst>
          </p:cNvPr>
          <p:cNvGrpSpPr/>
          <p:nvPr/>
        </p:nvGrpSpPr>
        <p:grpSpPr>
          <a:xfrm>
            <a:off x="3830471" y="3761097"/>
            <a:ext cx="4257913" cy="830997"/>
            <a:chOff x="4317033" y="1989591"/>
            <a:chExt cx="4257913" cy="830997"/>
          </a:xfrm>
        </p:grpSpPr>
        <p:sp>
          <p:nvSpPr>
            <p:cNvPr id="174" name="자유형 9">
              <a:extLst>
                <a:ext uri="{FF2B5EF4-FFF2-40B4-BE49-F238E27FC236}">
                  <a16:creationId xmlns:a16="http://schemas.microsoft.com/office/drawing/2014/main" id="{83C813C1-ACFF-46AF-A925-6E73E54AE7A5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86BE293-7677-4650-8B6B-8D73D6D3660D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 및 구현영상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EE51A65E-0EB8-4737-B678-E30EF17E3B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91DE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056E1BFA-7FAA-48ED-873F-4FE510BD5561}"/>
              </a:ext>
            </a:extLst>
          </p:cNvPr>
          <p:cNvGrpSpPr/>
          <p:nvPr/>
        </p:nvGrpSpPr>
        <p:grpSpPr>
          <a:xfrm>
            <a:off x="3830471" y="4457991"/>
            <a:ext cx="4257913" cy="473128"/>
            <a:chOff x="4317033" y="1989591"/>
            <a:chExt cx="4257913" cy="473128"/>
          </a:xfrm>
        </p:grpSpPr>
        <p:sp>
          <p:nvSpPr>
            <p:cNvPr id="178" name="자유형 9">
              <a:extLst>
                <a:ext uri="{FF2B5EF4-FFF2-40B4-BE49-F238E27FC236}">
                  <a16:creationId xmlns:a16="http://schemas.microsoft.com/office/drawing/2014/main" id="{089D5B98-F637-4828-B44F-DA4BE33449F9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D242700-82C9-48C2-9F6C-F5AE7865667D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일정 및 역할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7334258E-12BA-47F4-B340-D77A0F74D9D7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07DB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0E600BBE-7292-4FA7-9A56-EC3499AB9408}"/>
              </a:ext>
            </a:extLst>
          </p:cNvPr>
          <p:cNvGrpSpPr/>
          <p:nvPr/>
        </p:nvGrpSpPr>
        <p:grpSpPr>
          <a:xfrm>
            <a:off x="3830471" y="5154885"/>
            <a:ext cx="4257913" cy="473128"/>
            <a:chOff x="4317033" y="1989591"/>
            <a:chExt cx="4257913" cy="473128"/>
          </a:xfrm>
        </p:grpSpPr>
        <p:sp>
          <p:nvSpPr>
            <p:cNvPr id="182" name="자유형 9">
              <a:extLst>
                <a:ext uri="{FF2B5EF4-FFF2-40B4-BE49-F238E27FC236}">
                  <a16:creationId xmlns:a16="http://schemas.microsoft.com/office/drawing/2014/main" id="{96F68AD9-9545-4BDE-BA6C-81C5FF67F1E3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00C1E7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CDFC0CE-A88F-4810-9E3B-6ED1E78788F7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 환경 및 참고사항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79DA67B4-3045-4611-AB47-24BF1F47E2A0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00C1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51436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5" y="1902980"/>
            <a:ext cx="74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핸드폰번호 인증을 통한 회원가입 및 비밀번호 찾기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F107B5-2664-4D34-99E5-4577EC87FA07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27D150-D907-4448-B5A1-CE2E2F49D9D9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004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사진 업로드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214091-67AB-4598-B840-DCD778A38539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672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카카오페이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결제</a:t>
            </a:r>
            <a:endParaRPr lang="en-US" altLang="ko-KR" sz="24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7F6F0C-B00A-4405-AE6C-4E206CF063FF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73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508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JSP, MySQL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활용한 광고승인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4DEA2-34BC-44FD-9C40-0EDD5651FB87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0948B4-8325-4873-A6AD-BC6E841BF89F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708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39CEE7-0C38-4528-98AD-5FC9D09B547A}"/>
              </a:ext>
            </a:extLst>
          </p:cNvPr>
          <p:cNvSpPr txBox="1"/>
          <p:nvPr/>
        </p:nvSpPr>
        <p:spPr>
          <a:xfrm>
            <a:off x="5433152" y="2765765"/>
            <a:ext cx="70667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GO!</a:t>
            </a:r>
            <a:endParaRPr lang="ko-KR" altLang="en-US" sz="199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CE959-1C7A-492D-924D-075047CCCD0F}"/>
              </a:ext>
            </a:extLst>
          </p:cNvPr>
          <p:cNvSpPr txBox="1"/>
          <p:nvPr/>
        </p:nvSpPr>
        <p:spPr>
          <a:xfrm>
            <a:off x="879999" y="4202232"/>
            <a:ext cx="50026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구현영상</a:t>
            </a:r>
          </a:p>
        </p:txBody>
      </p:sp>
    </p:spTree>
    <p:extLst>
      <p:ext uri="{BB962C8B-B14F-4D97-AF65-F5344CB8AC3E}">
        <p14:creationId xmlns:p14="http://schemas.microsoft.com/office/powerpoint/2010/main" val="68051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07FD60-FCEA-431C-B040-88723E9EA6C9}"/>
              </a:ext>
            </a:extLst>
          </p:cNvPr>
          <p:cNvGrpSpPr/>
          <p:nvPr/>
        </p:nvGrpSpPr>
        <p:grpSpPr>
          <a:xfrm>
            <a:off x="4386080" y="197853"/>
            <a:ext cx="3419840" cy="584775"/>
            <a:chOff x="4036979" y="98463"/>
            <a:chExt cx="3419840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4036979" y="98463"/>
              <a:ext cx="2549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및 역할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Schedule</a:t>
              </a:r>
            </a:p>
          </p:txBody>
        </p:sp>
      </p:grp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23F56D8-3058-40AC-B85C-D8FFAFDA8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03858"/>
              </p:ext>
            </p:extLst>
          </p:nvPr>
        </p:nvGraphicFramePr>
        <p:xfrm>
          <a:off x="499846" y="2323467"/>
          <a:ext cx="11192307" cy="4343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901">
                  <a:extLst>
                    <a:ext uri="{9D8B030D-6E8A-4147-A177-3AD203B41FA5}">
                      <a16:colId xmlns:a16="http://schemas.microsoft.com/office/drawing/2014/main" val="159658305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100741591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31607699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343310074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4269223268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235880863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938301863"/>
                    </a:ext>
                  </a:extLst>
                </a:gridCol>
              </a:tblGrid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6/13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16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17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19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768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20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21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26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71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27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29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30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019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238F20-1CB3-48EE-A71C-A6CE76EB3E04}"/>
              </a:ext>
            </a:extLst>
          </p:cNvPr>
          <p:cNvSpPr txBox="1"/>
          <p:nvPr/>
        </p:nvSpPr>
        <p:spPr>
          <a:xfrm>
            <a:off x="10592326" y="2745010"/>
            <a:ext cx="67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휴일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7D7DB-F066-411D-A827-3E1CDA929246}"/>
              </a:ext>
            </a:extLst>
          </p:cNvPr>
          <p:cNvSpPr txBox="1"/>
          <p:nvPr/>
        </p:nvSpPr>
        <p:spPr>
          <a:xfrm>
            <a:off x="925180" y="4202635"/>
            <a:ext cx="67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휴일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AFD39D-2D1F-4A52-B86E-52D28D3E50D4}"/>
              </a:ext>
            </a:extLst>
          </p:cNvPr>
          <p:cNvSpPr/>
          <p:nvPr/>
        </p:nvSpPr>
        <p:spPr>
          <a:xfrm>
            <a:off x="5284123" y="2988432"/>
            <a:ext cx="4806024" cy="299971"/>
          </a:xfrm>
          <a:prstGeom prst="rect">
            <a:avLst/>
          </a:prstGeom>
          <a:solidFill>
            <a:srgbClr val="91DE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R&amp;D 6/16~6/18 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4D3E52-2881-44F4-9E84-ABE406948E54}"/>
              </a:ext>
            </a:extLst>
          </p:cNvPr>
          <p:cNvSpPr/>
          <p:nvPr/>
        </p:nvSpPr>
        <p:spPr>
          <a:xfrm>
            <a:off x="3722914" y="2627478"/>
            <a:ext cx="3142295" cy="299971"/>
          </a:xfrm>
          <a:prstGeom prst="rect">
            <a:avLst/>
          </a:prstGeom>
          <a:solidFill>
            <a:srgbClr val="FF9B7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설계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6/15~6/16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C8A610-D7D9-4E85-B326-8D6D61754D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82" y="5128941"/>
            <a:ext cx="667267" cy="66726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41DC98-DB0E-4AC0-98C8-0B077DA1C9A2}"/>
              </a:ext>
            </a:extLst>
          </p:cNvPr>
          <p:cNvSpPr/>
          <p:nvPr/>
        </p:nvSpPr>
        <p:spPr>
          <a:xfrm>
            <a:off x="2064837" y="5734528"/>
            <a:ext cx="1615620" cy="299971"/>
          </a:xfrm>
          <a:prstGeom prst="rect">
            <a:avLst/>
          </a:prstGeom>
          <a:solidFill>
            <a:srgbClr val="F8C33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발표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6/28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4BC3CD-26B6-49B7-995E-EFC18B29AC20}"/>
              </a:ext>
            </a:extLst>
          </p:cNvPr>
          <p:cNvSpPr/>
          <p:nvPr/>
        </p:nvSpPr>
        <p:spPr>
          <a:xfrm>
            <a:off x="10090147" y="4345036"/>
            <a:ext cx="1602006" cy="299971"/>
          </a:xfrm>
          <a:prstGeom prst="rect">
            <a:avLst/>
          </a:prstGeom>
          <a:solidFill>
            <a:srgbClr val="07DB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         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테스트 및 </a:t>
            </a:r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발표준비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	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8D6923-C051-4E16-B3EC-3673C911105B}"/>
              </a:ext>
            </a:extLst>
          </p:cNvPr>
          <p:cNvSpPr/>
          <p:nvPr/>
        </p:nvSpPr>
        <p:spPr>
          <a:xfrm>
            <a:off x="499846" y="5723985"/>
            <a:ext cx="1602006" cy="299971"/>
          </a:xfrm>
          <a:prstGeom prst="rect">
            <a:avLst/>
          </a:prstGeom>
          <a:solidFill>
            <a:srgbClr val="07DB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6/26~6/27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379642-CA17-44A7-8A45-06F84F741A00}"/>
              </a:ext>
            </a:extLst>
          </p:cNvPr>
          <p:cNvSpPr/>
          <p:nvPr/>
        </p:nvSpPr>
        <p:spPr>
          <a:xfrm>
            <a:off x="6865209" y="3395419"/>
            <a:ext cx="3250248" cy="294661"/>
          </a:xfrm>
          <a:prstGeom prst="rect">
            <a:avLst/>
          </a:prstGeom>
          <a:solidFill>
            <a:srgbClr val="1988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뷰 기본작업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6/17 ~ 6/18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36F5F3-6B72-4B92-A271-92FCA8103362}"/>
              </a:ext>
            </a:extLst>
          </p:cNvPr>
          <p:cNvSpPr/>
          <p:nvPr/>
        </p:nvSpPr>
        <p:spPr>
          <a:xfrm>
            <a:off x="2101852" y="4360682"/>
            <a:ext cx="7988295" cy="299971"/>
          </a:xfrm>
          <a:prstGeom prst="rect">
            <a:avLst/>
          </a:prstGeom>
          <a:solidFill>
            <a:srgbClr val="FF908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개발작업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6/21 ~ 6/25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969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07FD60-FCEA-431C-B040-88723E9EA6C9}"/>
              </a:ext>
            </a:extLst>
          </p:cNvPr>
          <p:cNvGrpSpPr/>
          <p:nvPr/>
        </p:nvGrpSpPr>
        <p:grpSpPr>
          <a:xfrm>
            <a:off x="4386080" y="197853"/>
            <a:ext cx="3419840" cy="584775"/>
            <a:chOff x="4036979" y="98463"/>
            <a:chExt cx="3419840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4036979" y="98463"/>
              <a:ext cx="2549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및 역할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Schedule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223BA0F-EB16-4350-8A06-88B669779E71}"/>
              </a:ext>
            </a:extLst>
          </p:cNvPr>
          <p:cNvSpPr txBox="1"/>
          <p:nvPr/>
        </p:nvSpPr>
        <p:spPr>
          <a:xfrm>
            <a:off x="1786760" y="2133180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김도우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1B2A2-B288-4DCD-BD24-DE38702BDF59}"/>
              </a:ext>
            </a:extLst>
          </p:cNvPr>
          <p:cNvSpPr txBox="1"/>
          <p:nvPr/>
        </p:nvSpPr>
        <p:spPr>
          <a:xfrm>
            <a:off x="1786760" y="4281137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양서린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13812-C1E2-41E5-9B63-A74D057D4939}"/>
              </a:ext>
            </a:extLst>
          </p:cNvPr>
          <p:cNvSpPr txBox="1"/>
          <p:nvPr/>
        </p:nvSpPr>
        <p:spPr>
          <a:xfrm>
            <a:off x="6433339" y="4281137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박성준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60FE5E-2AE6-448D-8E62-010BEAF07C4E}"/>
              </a:ext>
            </a:extLst>
          </p:cNvPr>
          <p:cNvSpPr txBox="1"/>
          <p:nvPr/>
        </p:nvSpPr>
        <p:spPr>
          <a:xfrm>
            <a:off x="6433339" y="2133180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이찬호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0B5C4-2A55-4F4E-8F9C-4B4FF9429EC5}"/>
              </a:ext>
            </a:extLst>
          </p:cNvPr>
          <p:cNvSpPr txBox="1"/>
          <p:nvPr/>
        </p:nvSpPr>
        <p:spPr>
          <a:xfrm>
            <a:off x="1786759" y="2609506"/>
            <a:ext cx="3785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대부분의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View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작업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기온별 옷차림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선택적 옷차림 설정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테마설정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/ 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언어설정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색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,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악세서리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/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즐겨찾기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이미지업로드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SQLite / PPT</a:t>
            </a:r>
            <a:endParaRPr lang="en-US" altLang="ko-KR" dirty="0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endParaRPr lang="en-US" altLang="ko-KR" dirty="0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8E1615-93DA-4927-8F99-3BBDE7E47B67}"/>
              </a:ext>
            </a:extLst>
          </p:cNvPr>
          <p:cNvSpPr txBox="1"/>
          <p:nvPr/>
        </p:nvSpPr>
        <p:spPr>
          <a:xfrm>
            <a:off x="6433339" y="2609506"/>
            <a:ext cx="4392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관리자 광고 관리 페이지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MYSQL DB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구축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광고등록 페이지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/JSP,MySQL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연동작업 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이미지업로드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이미지 수정 및 영상작업</a:t>
            </a:r>
            <a:endParaRPr lang="en-US" altLang="ko-KR" dirty="0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F648A5-F709-4F18-8A94-CB74311221B5}"/>
              </a:ext>
            </a:extLst>
          </p:cNvPr>
          <p:cNvSpPr txBox="1"/>
          <p:nvPr/>
        </p:nvSpPr>
        <p:spPr>
          <a:xfrm>
            <a:off x="1786760" y="4818786"/>
            <a:ext cx="3889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카카오페이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카카오로그인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구글로그인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회원가입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/ IDPW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찾기로그인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등록된 광고 정보 수정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마이페이지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개인정보 수정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6B646F-39B9-4CB1-9E49-64980B53D3D7}"/>
              </a:ext>
            </a:extLst>
          </p:cNvPr>
          <p:cNvSpPr txBox="1"/>
          <p:nvPr/>
        </p:nvSpPr>
        <p:spPr>
          <a:xfrm>
            <a:off x="6433339" y="4818786"/>
            <a:ext cx="4332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구글맵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날씨 오픈웨더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날씨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JSON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파일을 이용한 날씨 및 온도적용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메인화면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SQLite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를 이용한  즐겨찾기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영상 및 발표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91503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0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8E19B9-029B-4FA1-9EC8-A79DB29A194E}"/>
              </a:ext>
            </a:extLst>
          </p:cNvPr>
          <p:cNvGrpSpPr/>
          <p:nvPr/>
        </p:nvGrpSpPr>
        <p:grpSpPr>
          <a:xfrm>
            <a:off x="3454941" y="214631"/>
            <a:ext cx="5282119" cy="584775"/>
            <a:chOff x="2412460" y="115241"/>
            <a:chExt cx="5282119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12460" y="115241"/>
              <a:ext cx="41742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 환경 및 참고사항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19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Development</a:t>
              </a:r>
            </a:p>
          </p:txBody>
        </p:sp>
      </p:grpSp>
      <p:pic>
        <p:nvPicPr>
          <p:cNvPr id="13" name="Picture 2" descr="Java]Java String 사용시 주의점 · Ryulth">
            <a:extLst>
              <a:ext uri="{FF2B5EF4-FFF2-40B4-BE49-F238E27FC236}">
                <a16:creationId xmlns:a16="http://schemas.microsoft.com/office/drawing/2014/main" id="{8E0082AC-6687-4060-9757-C8023ECA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6" y="2385867"/>
            <a:ext cx="1392129" cy="7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ATABASE] MySQL이란 + 명령어">
            <a:extLst>
              <a:ext uri="{FF2B5EF4-FFF2-40B4-BE49-F238E27FC236}">
                <a16:creationId xmlns:a16="http://schemas.microsoft.com/office/drawing/2014/main" id="{753B7941-B423-44B1-8B3B-C7D389319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209" y="2347081"/>
            <a:ext cx="1385237" cy="71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6077183-0D21-428B-A72F-46B218A5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47" y="4540126"/>
            <a:ext cx="2039834" cy="52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B9BD59-D2AB-4C44-82A3-1F8DA5CCA565}"/>
              </a:ext>
            </a:extLst>
          </p:cNvPr>
          <p:cNvSpPr txBox="1"/>
          <p:nvPr/>
        </p:nvSpPr>
        <p:spPr>
          <a:xfrm>
            <a:off x="1595461" y="1910191"/>
            <a:ext cx="48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Programming Language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FB932-E471-45DB-AB52-8065F659C800}"/>
              </a:ext>
            </a:extLst>
          </p:cNvPr>
          <p:cNvSpPr txBox="1"/>
          <p:nvPr/>
        </p:nvSpPr>
        <p:spPr>
          <a:xfrm>
            <a:off x="1737743" y="3862607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818940-1861-4BEA-80F1-6752CBDB2EBC}"/>
              </a:ext>
            </a:extLst>
          </p:cNvPr>
          <p:cNvSpPr txBox="1"/>
          <p:nvPr/>
        </p:nvSpPr>
        <p:spPr>
          <a:xfrm>
            <a:off x="6085277" y="191019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3BA6F-C7EC-49B8-891A-FE9FA31359F3}"/>
              </a:ext>
            </a:extLst>
          </p:cNvPr>
          <p:cNvSpPr txBox="1"/>
          <p:nvPr/>
        </p:nvSpPr>
        <p:spPr>
          <a:xfrm>
            <a:off x="5973347" y="4099402"/>
            <a:ext cx="189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협업툴</a:t>
            </a:r>
            <a:endParaRPr lang="en-US" altLang="ko-KR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26" name="Picture 2" descr="Miro - Productivity Tools Review">
            <a:extLst>
              <a:ext uri="{FF2B5EF4-FFF2-40B4-BE49-F238E27FC236}">
                <a16:creationId xmlns:a16="http://schemas.microsoft.com/office/drawing/2014/main" id="{5C39104F-FDA1-4DF9-8FC4-FF3A8A2B9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8175117" y="4412373"/>
            <a:ext cx="2322029" cy="7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SP😇">
            <a:extLst>
              <a:ext uri="{FF2B5EF4-FFF2-40B4-BE49-F238E27FC236}">
                <a16:creationId xmlns:a16="http://schemas.microsoft.com/office/drawing/2014/main" id="{F08BED42-50C1-4B12-9A89-6FBBF861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47" y="2398929"/>
            <a:ext cx="881974" cy="8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483F60-98C4-4A2C-814F-6DBCFE4D50D4}"/>
              </a:ext>
            </a:extLst>
          </p:cNvPr>
          <p:cNvSpPr txBox="1"/>
          <p:nvPr/>
        </p:nvSpPr>
        <p:spPr>
          <a:xfrm>
            <a:off x="8457466" y="1912798"/>
            <a:ext cx="138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F4A278-F1F7-4AC3-81DF-89CF56BF0A8D}"/>
              </a:ext>
            </a:extLst>
          </p:cNvPr>
          <p:cNvSpPr txBox="1"/>
          <p:nvPr/>
        </p:nvSpPr>
        <p:spPr>
          <a:xfrm>
            <a:off x="6342209" y="3114834"/>
            <a:ext cx="150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MySQL 8.0.23</a:t>
            </a:r>
          </a:p>
        </p:txBody>
      </p:sp>
      <p:pic>
        <p:nvPicPr>
          <p:cNvPr id="34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12088D9D-2CA4-4B43-91E5-AC5AB946C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77" y="2322371"/>
            <a:ext cx="1084851" cy="108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359EE1-512B-44B9-A4E5-2F49F798D1C3}"/>
              </a:ext>
            </a:extLst>
          </p:cNvPr>
          <p:cNvSpPr txBox="1"/>
          <p:nvPr/>
        </p:nvSpPr>
        <p:spPr>
          <a:xfrm>
            <a:off x="8993877" y="3324165"/>
            <a:ext cx="1466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Tomcat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8.5ver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474351-C6D4-468F-9EFE-1523287E9095}"/>
              </a:ext>
            </a:extLst>
          </p:cNvPr>
          <p:cNvSpPr txBox="1"/>
          <p:nvPr/>
        </p:nvSpPr>
        <p:spPr>
          <a:xfrm>
            <a:off x="1890011" y="3226064"/>
            <a:ext cx="968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JAVA 11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338A92E-91F1-4EC0-8F52-442F78CC73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495" y="5288861"/>
            <a:ext cx="1784951" cy="87302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B718BC0-0D5B-4987-BF4E-CAFDA86A11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09" y="4688843"/>
            <a:ext cx="3370336" cy="1329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2CCB8B-4951-4A39-B01A-F20D4CE207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394" y="5371725"/>
            <a:ext cx="727445" cy="7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63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0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8E19B9-029B-4FA1-9EC8-A79DB29A194E}"/>
              </a:ext>
            </a:extLst>
          </p:cNvPr>
          <p:cNvGrpSpPr/>
          <p:nvPr/>
        </p:nvGrpSpPr>
        <p:grpSpPr>
          <a:xfrm>
            <a:off x="3454941" y="214631"/>
            <a:ext cx="5282119" cy="584775"/>
            <a:chOff x="2412460" y="115241"/>
            <a:chExt cx="5282119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12460" y="115241"/>
              <a:ext cx="41742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 환경 및 참고사항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19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Development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BC31BF-DDBE-4826-B5AE-D5550B58C906}"/>
              </a:ext>
            </a:extLst>
          </p:cNvPr>
          <p:cNvSpPr txBox="1"/>
          <p:nvPr/>
        </p:nvSpPr>
        <p:spPr>
          <a:xfrm>
            <a:off x="1038679" y="4465611"/>
            <a:ext cx="126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날씨 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3062A5-B7F0-4A84-8406-76EC5F3B5A1F}"/>
              </a:ext>
            </a:extLst>
          </p:cNvPr>
          <p:cNvSpPr txBox="1"/>
          <p:nvPr/>
        </p:nvSpPr>
        <p:spPr>
          <a:xfrm>
            <a:off x="2541341" y="2333450"/>
            <a:ext cx="184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로그인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2C648E9-7E61-4DF2-905C-593AB12E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41" y="2866711"/>
            <a:ext cx="2132573" cy="5783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815ACA9-DDE6-4375-B5C7-1566F2FE6E30}"/>
              </a:ext>
            </a:extLst>
          </p:cNvPr>
          <p:cNvSpPr txBox="1"/>
          <p:nvPr/>
        </p:nvSpPr>
        <p:spPr>
          <a:xfrm>
            <a:off x="10017934" y="2338929"/>
            <a:ext cx="144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MapAPI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47C65-271F-47E5-978C-E8C77E046EBF}"/>
              </a:ext>
            </a:extLst>
          </p:cNvPr>
          <p:cNvSpPr txBox="1"/>
          <p:nvPr/>
        </p:nvSpPr>
        <p:spPr>
          <a:xfrm>
            <a:off x="3825761" y="4478453"/>
            <a:ext cx="173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아이콘</a:t>
            </a:r>
            <a:r>
              <a:rPr lang="en-US" altLang="ko-KR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/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이미지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D261FD-4358-4810-8DF8-C9132167846C}"/>
              </a:ext>
            </a:extLst>
          </p:cNvPr>
          <p:cNvSpPr txBox="1"/>
          <p:nvPr/>
        </p:nvSpPr>
        <p:spPr>
          <a:xfrm>
            <a:off x="727699" y="2347930"/>
            <a:ext cx="189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000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Library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C64FB-E34F-42F6-AD9F-7FC87825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9" y="2893989"/>
            <a:ext cx="1455533" cy="8014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FAC805-BF15-4926-9D10-D9AC6D56A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35" y="2654686"/>
            <a:ext cx="1441351" cy="1441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1DABDF-B75F-4B8A-AB62-CEE2D6412E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79" y="4961129"/>
            <a:ext cx="2311660" cy="1309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4B70A4-4672-4356-8ECB-3E13BD250E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20" y="2720850"/>
            <a:ext cx="1917690" cy="86529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1141E80-CCB0-435E-AB9A-DED10CBA7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84" y="2684765"/>
            <a:ext cx="1841517" cy="8775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AFF9E2-2B49-4E47-9CD6-D880A62FCE90}"/>
              </a:ext>
            </a:extLst>
          </p:cNvPr>
          <p:cNvSpPr txBox="1"/>
          <p:nvPr/>
        </p:nvSpPr>
        <p:spPr>
          <a:xfrm>
            <a:off x="7291620" y="2333423"/>
            <a:ext cx="184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카카오결제 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4BD6E-8021-43E2-8E73-5CA1DE0CB48D}"/>
              </a:ext>
            </a:extLst>
          </p:cNvPr>
          <p:cNvSpPr txBox="1"/>
          <p:nvPr/>
        </p:nvSpPr>
        <p:spPr>
          <a:xfrm>
            <a:off x="6096000" y="4436181"/>
            <a:ext cx="166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이미지 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JSON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4320E9-32C8-4033-9059-769EA47DF7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39" y="4936378"/>
            <a:ext cx="1119996" cy="79999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53DFE29-E852-4A36-9C8F-01512A388478}"/>
              </a:ext>
            </a:extLst>
          </p:cNvPr>
          <p:cNvSpPr txBox="1"/>
          <p:nvPr/>
        </p:nvSpPr>
        <p:spPr>
          <a:xfrm>
            <a:off x="6579032" y="5867240"/>
            <a:ext cx="694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Lottie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89B1A6-C542-4266-9FE8-B50DC85726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61" y="5079204"/>
            <a:ext cx="1866794" cy="4929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225BB8-0CB6-4204-8BEE-B241C5A7A2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94" y="5687369"/>
            <a:ext cx="1931610" cy="4929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C0E308-3B44-4A26-A35D-2AF7B14AC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22" y="3412258"/>
            <a:ext cx="1205710" cy="41541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43B9A2F-B1D5-4BE2-8A77-968B05E7E9D3}"/>
              </a:ext>
            </a:extLst>
          </p:cNvPr>
          <p:cNvSpPr txBox="1"/>
          <p:nvPr/>
        </p:nvSpPr>
        <p:spPr>
          <a:xfrm>
            <a:off x="3591162" y="3506658"/>
            <a:ext cx="694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이용</a:t>
            </a:r>
            <a:endParaRPr lang="en-US" altLang="ko-KR" sz="1200">
              <a:solidFill>
                <a:srgbClr val="4C4D4E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705329-5160-4068-993C-CF0D4A4613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28" y="4923933"/>
            <a:ext cx="2347188" cy="112256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C4740B2-2942-4BF9-8CC8-1201DBFBC35C}"/>
              </a:ext>
            </a:extLst>
          </p:cNvPr>
          <p:cNvSpPr txBox="1"/>
          <p:nvPr/>
        </p:nvSpPr>
        <p:spPr>
          <a:xfrm>
            <a:off x="8435982" y="4478453"/>
            <a:ext cx="166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JSON(</a:t>
            </a:r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포맷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)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40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198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4A4DB9-0926-4DD5-BDFC-EE973BA3524D}"/>
              </a:ext>
            </a:extLst>
          </p:cNvPr>
          <p:cNvGrpSpPr/>
          <p:nvPr/>
        </p:nvGrpSpPr>
        <p:grpSpPr>
          <a:xfrm>
            <a:off x="3832869" y="214631"/>
            <a:ext cx="4526262" cy="584775"/>
            <a:chOff x="2930557" y="115241"/>
            <a:chExt cx="452626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930557" y="115241"/>
              <a:ext cx="3656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추후 업데이트 계획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Update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8ACACE-5FF1-40CB-AC61-4AA947C652BD}"/>
              </a:ext>
            </a:extLst>
          </p:cNvPr>
          <p:cNvGrpSpPr/>
          <p:nvPr/>
        </p:nvGrpSpPr>
        <p:grpSpPr>
          <a:xfrm>
            <a:off x="3830471" y="2576184"/>
            <a:ext cx="4257913" cy="830997"/>
            <a:chOff x="4317033" y="1989591"/>
            <a:chExt cx="4257913" cy="830997"/>
          </a:xfrm>
        </p:grpSpPr>
        <p:sp>
          <p:nvSpPr>
            <p:cNvPr id="9" name="자유형 9">
              <a:extLst>
                <a:ext uri="{FF2B5EF4-FFF2-40B4-BE49-F238E27FC236}">
                  <a16:creationId xmlns:a16="http://schemas.microsoft.com/office/drawing/2014/main" id="{83ADEA31-519B-4F4E-9D4D-8ED2442CFD8C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05D0C5-D153-4F66-888A-371DD0B6D860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개인별 세분화된 온도 설정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DACFE82-629A-47F5-9E8E-52AB05E8F63A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5B5A0A-9ACB-4A4A-909A-F46EBD2CA6BB}"/>
              </a:ext>
            </a:extLst>
          </p:cNvPr>
          <p:cNvGrpSpPr/>
          <p:nvPr/>
        </p:nvGrpSpPr>
        <p:grpSpPr>
          <a:xfrm>
            <a:off x="3830471" y="3273078"/>
            <a:ext cx="4257913" cy="473128"/>
            <a:chOff x="4317033" y="1989591"/>
            <a:chExt cx="4257913" cy="473128"/>
          </a:xfrm>
        </p:grpSpPr>
        <p:sp>
          <p:nvSpPr>
            <p:cNvPr id="13" name="자유형 9">
              <a:extLst>
                <a:ext uri="{FF2B5EF4-FFF2-40B4-BE49-F238E27FC236}">
                  <a16:creationId xmlns:a16="http://schemas.microsoft.com/office/drawing/2014/main" id="{A23C86A6-3033-4449-AC15-A9E4EE164D06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B7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E88D4-F565-4E3E-99B5-0A165C219DF4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성별구분 및 옷차림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41358B-B681-4445-8D55-05E01B491AFB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B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F0177A-668D-47A3-A0B3-183404FAFF68}"/>
              </a:ext>
            </a:extLst>
          </p:cNvPr>
          <p:cNvGrpSpPr/>
          <p:nvPr/>
        </p:nvGrpSpPr>
        <p:grpSpPr>
          <a:xfrm>
            <a:off x="3830471" y="3969972"/>
            <a:ext cx="4257913" cy="830997"/>
            <a:chOff x="4317033" y="1989591"/>
            <a:chExt cx="4257913" cy="830997"/>
          </a:xfrm>
        </p:grpSpPr>
        <p:sp>
          <p:nvSpPr>
            <p:cNvPr id="24" name="자유형 9">
              <a:extLst>
                <a:ext uri="{FF2B5EF4-FFF2-40B4-BE49-F238E27FC236}">
                  <a16:creationId xmlns:a16="http://schemas.microsoft.com/office/drawing/2014/main" id="{3EDC513B-AF23-4B35-9778-1C8521FE8408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7AE074-C071-4CD3-824F-3E2CE612BECA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일본어</a:t>
              </a:r>
              <a:r>
                <a:rPr lang="en-US" altLang="ko-KR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 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중국어 등 언어추가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33EDF9E-298C-44D7-8382-60574F1F58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8C3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8EE655A-2A39-47FB-9768-879E48497A34}"/>
              </a:ext>
            </a:extLst>
          </p:cNvPr>
          <p:cNvGrpSpPr/>
          <p:nvPr/>
        </p:nvGrpSpPr>
        <p:grpSpPr>
          <a:xfrm>
            <a:off x="3830471" y="4666866"/>
            <a:ext cx="4257913" cy="473128"/>
            <a:chOff x="4317033" y="1989591"/>
            <a:chExt cx="4257913" cy="473128"/>
          </a:xfrm>
        </p:grpSpPr>
        <p:sp>
          <p:nvSpPr>
            <p:cNvPr id="28" name="자유형 9">
              <a:extLst>
                <a:ext uri="{FF2B5EF4-FFF2-40B4-BE49-F238E27FC236}">
                  <a16:creationId xmlns:a16="http://schemas.microsoft.com/office/drawing/2014/main" id="{7342B971-4005-4DF6-ACE4-1933C958B2DB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42847E-0D98-4CA3-BCB2-367646F95531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지도 검색 자동완성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1E0A0FB-C177-4169-A576-F42FAF3237C1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91DE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865B45-1AE4-4486-BE17-B052B8CDE45D}"/>
              </a:ext>
            </a:extLst>
          </p:cNvPr>
          <p:cNvGrpSpPr/>
          <p:nvPr/>
        </p:nvGrpSpPr>
        <p:grpSpPr>
          <a:xfrm>
            <a:off x="3830471" y="5363760"/>
            <a:ext cx="4257913" cy="830997"/>
            <a:chOff x="4317033" y="1989591"/>
            <a:chExt cx="4257913" cy="83099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36B5CCB8-666A-4113-A44B-FCF7D29000AB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70E3A9-3B57-478F-A15C-4885837D1398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비밀번호 찾기 이메일지원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BAAECBF-30BD-4116-88B0-FDEB300C7467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07DB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9663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6A948D-06BC-4159-9CE6-25F22E0DBBD5}"/>
              </a:ext>
            </a:extLst>
          </p:cNvPr>
          <p:cNvGrpSpPr/>
          <p:nvPr/>
        </p:nvGrpSpPr>
        <p:grpSpPr>
          <a:xfrm>
            <a:off x="4783123" y="197853"/>
            <a:ext cx="2625754" cy="584775"/>
            <a:chOff x="5050173" y="98463"/>
            <a:chExt cx="262575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050173" y="98463"/>
              <a:ext cx="1536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앱 소개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00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Introduction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AAC0E62-F3EB-4F0A-A6DF-0CB696C3D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50" y="2371472"/>
            <a:ext cx="3522091" cy="3474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BA4286-1382-4C4A-BCF9-63584934F3E6}"/>
              </a:ext>
            </a:extLst>
          </p:cNvPr>
          <p:cNvSpPr txBox="1"/>
          <p:nvPr/>
        </p:nvSpPr>
        <p:spPr>
          <a:xfrm>
            <a:off x="7249635" y="2689776"/>
            <a:ext cx="3278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u="sng">
                <a:solidFill>
                  <a:srgbClr val="FF908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오늘의 날씨</a:t>
            </a:r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를 검색해 보신적이 있으신가요</a:t>
            </a:r>
            <a:r>
              <a:rPr lang="en-US" altLang="ko-KR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?</a:t>
            </a:r>
            <a:endParaRPr lang="ko-KR" altLang="en-US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166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현 39"/>
          <p:cNvSpPr/>
          <p:nvPr/>
        </p:nvSpPr>
        <p:spPr>
          <a:xfrm>
            <a:off x="4679335" y="2062385"/>
            <a:ext cx="2398479" cy="2398479"/>
          </a:xfrm>
          <a:prstGeom prst="chord">
            <a:avLst>
              <a:gd name="adj1" fmla="val 6945914"/>
              <a:gd name="adj2" fmla="val 14627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-2390" y="1884237"/>
            <a:ext cx="12194390" cy="4983580"/>
            <a:chOff x="-2390" y="1884237"/>
            <a:chExt cx="12194390" cy="4983580"/>
          </a:xfrm>
        </p:grpSpPr>
        <p:sp>
          <p:nvSpPr>
            <p:cNvPr id="5" name="타원 24"/>
            <p:cNvSpPr/>
            <p:nvPr/>
          </p:nvSpPr>
          <p:spPr>
            <a:xfrm>
              <a:off x="3213336" y="1884237"/>
              <a:ext cx="6611425" cy="4918166"/>
            </a:xfrm>
            <a:custGeom>
              <a:avLst/>
              <a:gdLst>
                <a:gd name="connsiteX0" fmla="*/ 0 w 2721429"/>
                <a:gd name="connsiteY0" fmla="*/ 1360715 h 2721429"/>
                <a:gd name="connsiteX1" fmla="*/ 1360715 w 2721429"/>
                <a:gd name="connsiteY1" fmla="*/ 0 h 2721429"/>
                <a:gd name="connsiteX2" fmla="*/ 2721430 w 2721429"/>
                <a:gd name="connsiteY2" fmla="*/ 1360715 h 2721429"/>
                <a:gd name="connsiteX3" fmla="*/ 1360715 w 2721429"/>
                <a:gd name="connsiteY3" fmla="*/ 2721430 h 2721429"/>
                <a:gd name="connsiteX4" fmla="*/ 0 w 2721429"/>
                <a:gd name="connsiteY4" fmla="*/ 1360715 h 2721429"/>
                <a:gd name="connsiteX0" fmla="*/ 100977 w 4215863"/>
                <a:gd name="connsiteY0" fmla="*/ 3436258 h 4796973"/>
                <a:gd name="connsiteX1" fmla="*/ 4045235 w 4215863"/>
                <a:gd name="connsiteY1" fmla="*/ 0 h 4796973"/>
                <a:gd name="connsiteX2" fmla="*/ 2822407 w 4215863"/>
                <a:gd name="connsiteY2" fmla="*/ 3436258 h 4796973"/>
                <a:gd name="connsiteX3" fmla="*/ 1461692 w 4215863"/>
                <a:gd name="connsiteY3" fmla="*/ 4796973 h 4796973"/>
                <a:gd name="connsiteX4" fmla="*/ 100977 w 4215863"/>
                <a:gd name="connsiteY4" fmla="*/ 3436258 h 4796973"/>
                <a:gd name="connsiteX0" fmla="*/ 100977 w 4850935"/>
                <a:gd name="connsiteY0" fmla="*/ 3657332 h 5018047"/>
                <a:gd name="connsiteX1" fmla="*/ 4045235 w 4850935"/>
                <a:gd name="connsiteY1" fmla="*/ 221074 h 5018047"/>
                <a:gd name="connsiteX2" fmla="*/ 2822407 w 4850935"/>
                <a:gd name="connsiteY2" fmla="*/ 3657332 h 5018047"/>
                <a:gd name="connsiteX3" fmla="*/ 1461692 w 4850935"/>
                <a:gd name="connsiteY3" fmla="*/ 5018047 h 5018047"/>
                <a:gd name="connsiteX4" fmla="*/ 100977 w 4850935"/>
                <a:gd name="connsiteY4" fmla="*/ 3657332 h 5018047"/>
                <a:gd name="connsiteX0" fmla="*/ 110144 w 4995922"/>
                <a:gd name="connsiteY0" fmla="*/ 3657332 h 5018047"/>
                <a:gd name="connsiteX1" fmla="*/ 4214059 w 4995922"/>
                <a:gd name="connsiteY1" fmla="*/ 221074 h 5018047"/>
                <a:gd name="connsiteX2" fmla="*/ 2831574 w 4995922"/>
                <a:gd name="connsiteY2" fmla="*/ 3657332 h 5018047"/>
                <a:gd name="connsiteX3" fmla="*/ 1470859 w 4995922"/>
                <a:gd name="connsiteY3" fmla="*/ 5018047 h 5018047"/>
                <a:gd name="connsiteX4" fmla="*/ 110144 w 4995922"/>
                <a:gd name="connsiteY4" fmla="*/ 3657332 h 5018047"/>
                <a:gd name="connsiteX0" fmla="*/ 546 w 4886324"/>
                <a:gd name="connsiteY0" fmla="*/ 3657332 h 5128824"/>
                <a:gd name="connsiteX1" fmla="*/ 4104461 w 4886324"/>
                <a:gd name="connsiteY1" fmla="*/ 221074 h 5128824"/>
                <a:gd name="connsiteX2" fmla="*/ 2721976 w 4886324"/>
                <a:gd name="connsiteY2" fmla="*/ 3657332 h 5128824"/>
                <a:gd name="connsiteX3" fmla="*/ 1361261 w 4886324"/>
                <a:gd name="connsiteY3" fmla="*/ 5018047 h 5128824"/>
                <a:gd name="connsiteX4" fmla="*/ 546 w 4886324"/>
                <a:gd name="connsiteY4" fmla="*/ 3657332 h 5128824"/>
                <a:gd name="connsiteX0" fmla="*/ 219 w 5163900"/>
                <a:gd name="connsiteY0" fmla="*/ 3479816 h 4926751"/>
                <a:gd name="connsiteX1" fmla="*/ 5047563 w 5163900"/>
                <a:gd name="connsiteY1" fmla="*/ 15 h 4926751"/>
                <a:gd name="connsiteX2" fmla="*/ 3665078 w 5163900"/>
                <a:gd name="connsiteY2" fmla="*/ 3436273 h 4926751"/>
                <a:gd name="connsiteX3" fmla="*/ 2304363 w 5163900"/>
                <a:gd name="connsiteY3" fmla="*/ 4796988 h 4926751"/>
                <a:gd name="connsiteX4" fmla="*/ 219 w 5163900"/>
                <a:gd name="connsiteY4" fmla="*/ 3479816 h 4926751"/>
                <a:gd name="connsiteX0" fmla="*/ 68394 w 5356722"/>
                <a:gd name="connsiteY0" fmla="*/ 3479816 h 4797062"/>
                <a:gd name="connsiteX1" fmla="*/ 5246367 w 5356722"/>
                <a:gd name="connsiteY1" fmla="*/ 15 h 4797062"/>
                <a:gd name="connsiteX2" fmla="*/ 3733253 w 5356722"/>
                <a:gd name="connsiteY2" fmla="*/ 3436273 h 4797062"/>
                <a:gd name="connsiteX3" fmla="*/ 2372538 w 5356722"/>
                <a:gd name="connsiteY3" fmla="*/ 4796988 h 4797062"/>
                <a:gd name="connsiteX4" fmla="*/ 68394 w 5356722"/>
                <a:gd name="connsiteY4" fmla="*/ 3479816 h 4797062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74971 w 5487084"/>
                <a:gd name="connsiteY0" fmla="*/ 3480260 h 4798366"/>
                <a:gd name="connsiteX1" fmla="*/ 5252944 w 5487084"/>
                <a:gd name="connsiteY1" fmla="*/ 459 h 4798366"/>
                <a:gd name="connsiteX2" fmla="*/ 5133201 w 5487084"/>
                <a:gd name="connsiteY2" fmla="*/ 3320603 h 4798366"/>
                <a:gd name="connsiteX3" fmla="*/ 2379115 w 5487084"/>
                <a:gd name="connsiteY3" fmla="*/ 4797432 h 4798366"/>
                <a:gd name="connsiteX4" fmla="*/ 74971 w 5487084"/>
                <a:gd name="connsiteY4" fmla="*/ 3480260 h 4798366"/>
                <a:gd name="connsiteX0" fmla="*/ 117898 w 5530011"/>
                <a:gd name="connsiteY0" fmla="*/ 3480260 h 4855548"/>
                <a:gd name="connsiteX1" fmla="*/ 5295871 w 5530011"/>
                <a:gd name="connsiteY1" fmla="*/ 459 h 4855548"/>
                <a:gd name="connsiteX2" fmla="*/ 5176128 w 5530011"/>
                <a:gd name="connsiteY2" fmla="*/ 3320603 h 4855548"/>
                <a:gd name="connsiteX3" fmla="*/ 2422042 w 5530011"/>
                <a:gd name="connsiteY3" fmla="*/ 4797432 h 4855548"/>
                <a:gd name="connsiteX4" fmla="*/ 117898 w 5530011"/>
                <a:gd name="connsiteY4" fmla="*/ 3480260 h 4855548"/>
                <a:gd name="connsiteX0" fmla="*/ 117898 w 5530011"/>
                <a:gd name="connsiteY0" fmla="*/ 3480167 h 4855455"/>
                <a:gd name="connsiteX1" fmla="*/ 5295871 w 5530011"/>
                <a:gd name="connsiteY1" fmla="*/ 366 h 4855455"/>
                <a:gd name="connsiteX2" fmla="*/ 5176128 w 5530011"/>
                <a:gd name="connsiteY2" fmla="*/ 3320510 h 4855455"/>
                <a:gd name="connsiteX3" fmla="*/ 2422042 w 5530011"/>
                <a:gd name="connsiteY3" fmla="*/ 4797339 h 4855455"/>
                <a:gd name="connsiteX4" fmla="*/ 117898 w 5530011"/>
                <a:gd name="connsiteY4" fmla="*/ 3480167 h 4855455"/>
                <a:gd name="connsiteX0" fmla="*/ 117898 w 5530011"/>
                <a:gd name="connsiteY0" fmla="*/ 3490351 h 4865639"/>
                <a:gd name="connsiteX1" fmla="*/ 5295871 w 5530011"/>
                <a:gd name="connsiteY1" fmla="*/ 10550 h 4865639"/>
                <a:gd name="connsiteX2" fmla="*/ 5176128 w 5530011"/>
                <a:gd name="connsiteY2" fmla="*/ 3330694 h 4865639"/>
                <a:gd name="connsiteX3" fmla="*/ 2422042 w 5530011"/>
                <a:gd name="connsiteY3" fmla="*/ 4807523 h 4865639"/>
                <a:gd name="connsiteX4" fmla="*/ 117898 w 5530011"/>
                <a:gd name="connsiteY4" fmla="*/ 3490351 h 4865639"/>
                <a:gd name="connsiteX0" fmla="*/ 111841 w 5523954"/>
                <a:gd name="connsiteY0" fmla="*/ 3490351 h 4835712"/>
                <a:gd name="connsiteX1" fmla="*/ 5289814 w 5523954"/>
                <a:gd name="connsiteY1" fmla="*/ 10550 h 4835712"/>
                <a:gd name="connsiteX2" fmla="*/ 5170071 w 5523954"/>
                <a:gd name="connsiteY2" fmla="*/ 3330694 h 4835712"/>
                <a:gd name="connsiteX3" fmla="*/ 2415985 w 5523954"/>
                <a:gd name="connsiteY3" fmla="*/ 4807523 h 4835712"/>
                <a:gd name="connsiteX4" fmla="*/ 111841 w 5523954"/>
                <a:gd name="connsiteY4" fmla="*/ 3490351 h 4835712"/>
                <a:gd name="connsiteX0" fmla="*/ 115377 w 5432415"/>
                <a:gd name="connsiteY0" fmla="*/ 2825644 h 4806884"/>
                <a:gd name="connsiteX1" fmla="*/ 5199433 w 5432415"/>
                <a:gd name="connsiteY1" fmla="*/ 3713 h 4806884"/>
                <a:gd name="connsiteX2" fmla="*/ 5079690 w 5432415"/>
                <a:gd name="connsiteY2" fmla="*/ 3323857 h 4806884"/>
                <a:gd name="connsiteX3" fmla="*/ 2325604 w 5432415"/>
                <a:gd name="connsiteY3" fmla="*/ 4800686 h 4806884"/>
                <a:gd name="connsiteX4" fmla="*/ 115377 w 5432415"/>
                <a:gd name="connsiteY4" fmla="*/ 2825644 h 480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2415" h="4806884">
                  <a:moveTo>
                    <a:pt x="115377" y="2825644"/>
                  </a:moveTo>
                  <a:cubicBezTo>
                    <a:pt x="729310" y="1242106"/>
                    <a:pt x="4372048" y="-79323"/>
                    <a:pt x="5199433" y="3713"/>
                  </a:cubicBezTo>
                  <a:cubicBezTo>
                    <a:pt x="6026819" y="86749"/>
                    <a:pt x="2907516" y="1407845"/>
                    <a:pt x="5079690" y="3323857"/>
                  </a:cubicBezTo>
                  <a:cubicBezTo>
                    <a:pt x="6516604" y="4118902"/>
                    <a:pt x="3152990" y="4883722"/>
                    <a:pt x="2325604" y="4800686"/>
                  </a:cubicBezTo>
                  <a:cubicBezTo>
                    <a:pt x="1498219" y="4717651"/>
                    <a:pt x="-498556" y="4409182"/>
                    <a:pt x="115377" y="28256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58800" dist="558800" dir="15000000" sx="88000" sy="88000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43295" y="3744373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/>
                <a:t>11</a:t>
              </a: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5571355" y="3750395"/>
              <a:ext cx="3990810" cy="2102790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478804" y="4725515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206020">
              <a:off x="6604814" y="4706064"/>
              <a:ext cx="3462112" cy="1824215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9B60264-53C6-408B-A9CF-6D9860D37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93" y="1728469"/>
            <a:ext cx="155768" cy="15576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ADE7432-1DFE-4EFC-B9BD-6C90BCE43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71" y="1366778"/>
            <a:ext cx="250317" cy="25031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14C9BA-A7E7-42A2-85EE-7EFB5F3F7A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46" y="1519501"/>
            <a:ext cx="364736" cy="36473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096FAA1-8CA0-44CF-8D0E-8830F2B71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66" y="771787"/>
            <a:ext cx="594991" cy="59499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321EC8B-30F3-4026-BC7A-351B8F334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57" y="323534"/>
            <a:ext cx="896506" cy="89650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21110427">
            <a:off x="9279807" y="3029504"/>
            <a:ext cx="3289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감사합니다</a:t>
            </a:r>
            <a:r>
              <a:rPr lang="en-US" altLang="ko-KR" sz="600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. </a:t>
            </a:r>
            <a:endParaRPr lang="ko-KR" altLang="en-US" sz="600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5CF028-EA0A-4FB2-8F0C-D8C1FB448459}"/>
              </a:ext>
            </a:extLst>
          </p:cNvPr>
          <p:cNvSpPr txBox="1"/>
          <p:nvPr/>
        </p:nvSpPr>
        <p:spPr>
          <a:xfrm>
            <a:off x="588949" y="1013812"/>
            <a:ext cx="4868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rgbClr val="FFFFFF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Q  </a:t>
            </a:r>
            <a:r>
              <a:rPr lang="en-US" altLang="ko-KR" sz="8000">
                <a:solidFill>
                  <a:srgbClr val="EDB20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&amp;</a:t>
            </a:r>
            <a:r>
              <a:rPr lang="en-US" altLang="ko-KR" sz="8000">
                <a:solidFill>
                  <a:srgbClr val="FFFFFF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 A</a:t>
            </a:r>
            <a:endParaRPr lang="ko-KR" altLang="en-US" sz="8000">
              <a:solidFill>
                <a:srgbClr val="FFFFFF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2EAB2-CF46-438B-AA3F-5CA2E5C25A10}"/>
              </a:ext>
            </a:extLst>
          </p:cNvPr>
          <p:cNvSpPr txBox="1"/>
          <p:nvPr/>
        </p:nvSpPr>
        <p:spPr>
          <a:xfrm rot="20964236">
            <a:off x="6825646" y="1401246"/>
            <a:ext cx="328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경청해주셔서</a:t>
            </a:r>
          </a:p>
        </p:txBody>
      </p:sp>
    </p:spTree>
    <p:extLst>
      <p:ext uri="{BB962C8B-B14F-4D97-AF65-F5344CB8AC3E}">
        <p14:creationId xmlns:p14="http://schemas.microsoft.com/office/powerpoint/2010/main" val="41931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6A948D-06BC-4159-9CE6-25F22E0DBBD5}"/>
              </a:ext>
            </a:extLst>
          </p:cNvPr>
          <p:cNvGrpSpPr/>
          <p:nvPr/>
        </p:nvGrpSpPr>
        <p:grpSpPr>
          <a:xfrm>
            <a:off x="4783123" y="197853"/>
            <a:ext cx="2625754" cy="584775"/>
            <a:chOff x="5050173" y="98463"/>
            <a:chExt cx="262575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050173" y="98463"/>
              <a:ext cx="1536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앱 소개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00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Introduction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AAEAAF-6438-408F-94C4-3EA94BAFAC3B}"/>
              </a:ext>
            </a:extLst>
          </p:cNvPr>
          <p:cNvSpPr txBox="1"/>
          <p:nvPr/>
        </p:nvSpPr>
        <p:spPr>
          <a:xfrm>
            <a:off x="2467226" y="2233876"/>
            <a:ext cx="3852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u="sng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기온별 옷차림</a:t>
            </a:r>
            <a:r>
              <a:rPr lang="en-US" altLang="ko-KR" sz="5400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또는</a:t>
            </a:r>
            <a:endParaRPr lang="en-US" altLang="ko-KR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오늘의 옷차림을</a:t>
            </a:r>
            <a:endParaRPr lang="en-US" altLang="ko-KR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검색해보신적이 </a:t>
            </a:r>
            <a:endParaRPr lang="en-US" altLang="ko-KR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있으신가요</a:t>
            </a:r>
            <a:r>
              <a:rPr lang="en-US" altLang="ko-KR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E9FD30-E37B-464C-BE85-DCB2AF01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1436" r="2764" b="1436"/>
          <a:stretch/>
        </p:blipFill>
        <p:spPr>
          <a:xfrm>
            <a:off x="7645941" y="2233876"/>
            <a:ext cx="2744433" cy="37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85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6A948D-06BC-4159-9CE6-25F22E0DBBD5}"/>
              </a:ext>
            </a:extLst>
          </p:cNvPr>
          <p:cNvGrpSpPr/>
          <p:nvPr/>
        </p:nvGrpSpPr>
        <p:grpSpPr>
          <a:xfrm>
            <a:off x="4783123" y="197853"/>
            <a:ext cx="2625754" cy="584775"/>
            <a:chOff x="5050173" y="98463"/>
            <a:chExt cx="262575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050173" y="98463"/>
              <a:ext cx="1536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앱 소개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00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Introduction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6D9637-E01F-48AE-A173-CB2F183A0BE0}"/>
              </a:ext>
            </a:extLst>
          </p:cNvPr>
          <p:cNvSpPr txBox="1"/>
          <p:nvPr/>
        </p:nvSpPr>
        <p:spPr>
          <a:xfrm>
            <a:off x="5686956" y="1826696"/>
            <a:ext cx="626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411A2-863E-4173-9441-7E1B7E6D641D}"/>
              </a:ext>
            </a:extLst>
          </p:cNvPr>
          <p:cNvSpPr txBox="1"/>
          <p:nvPr/>
        </p:nvSpPr>
        <p:spPr>
          <a:xfrm>
            <a:off x="3642307" y="1877207"/>
            <a:ext cx="20946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u="sng">
                <a:solidFill>
                  <a:srgbClr val="FF908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오늘의 날씨</a:t>
            </a:r>
            <a:endParaRPr lang="ko-KR" altLang="en-US" sz="4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808A6-0A42-46FA-8527-2D0FB35CB7CA}"/>
              </a:ext>
            </a:extLst>
          </p:cNvPr>
          <p:cNvSpPr txBox="1"/>
          <p:nvPr/>
        </p:nvSpPr>
        <p:spPr>
          <a:xfrm>
            <a:off x="6235104" y="1893686"/>
            <a:ext cx="23145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u="sng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기온별 옷차림</a:t>
            </a:r>
            <a:r>
              <a:rPr lang="en-US" altLang="ko-KR" sz="4400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ko-KR" altLang="en-US" sz="4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CFD95E-4B26-44CA-9D2F-0A9ACD12F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6256" r="3270" b="12775"/>
          <a:stretch/>
        </p:blipFill>
        <p:spPr>
          <a:xfrm>
            <a:off x="4914279" y="2992508"/>
            <a:ext cx="2171524" cy="35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5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9D8E8-207B-4692-AAD4-39F9F0342CBD}"/>
              </a:ext>
            </a:extLst>
          </p:cNvPr>
          <p:cNvGrpSpPr/>
          <p:nvPr/>
        </p:nvGrpSpPr>
        <p:grpSpPr>
          <a:xfrm>
            <a:off x="4959789" y="197853"/>
            <a:ext cx="2272422" cy="584775"/>
            <a:chOff x="5184397" y="98463"/>
            <a:chExt cx="22724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184397" y="98463"/>
              <a:ext cx="1402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산출물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Output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2181D48-A05E-42EB-9C7D-CA52235E0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401" y="2015055"/>
            <a:ext cx="1881053" cy="1329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621623-9111-46D8-BA97-A9DD7E448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8" y="2089434"/>
            <a:ext cx="1736214" cy="41189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C51871-EDF2-4D47-AFF9-8122AB505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99" y="2089434"/>
            <a:ext cx="1466984" cy="41189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DAACF0-B038-46A7-A681-DA66B30A2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180" y="2089434"/>
            <a:ext cx="1571878" cy="41393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934E7D-51D2-4375-832C-B3198D74C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63" y="2083764"/>
            <a:ext cx="1390054" cy="4186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EB6F66-934C-4EF2-B5AC-4737120AC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400" y="3907334"/>
            <a:ext cx="1881054" cy="7105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7EC9F0E-AE02-4B15-8EEC-C1C3C795E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655" y="2089434"/>
            <a:ext cx="1155309" cy="41393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6289FB-5FFD-4152-BFE9-14036F8C1B4C}"/>
              </a:ext>
            </a:extLst>
          </p:cNvPr>
          <p:cNvSpPr txBox="1"/>
          <p:nvPr/>
        </p:nvSpPr>
        <p:spPr>
          <a:xfrm>
            <a:off x="235690" y="6220096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Activity 21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D46F32-D5AE-4193-A9A6-9A26B7B317F9}"/>
              </a:ext>
            </a:extLst>
          </p:cNvPr>
          <p:cNvSpPr txBox="1"/>
          <p:nvPr/>
        </p:nvSpPr>
        <p:spPr>
          <a:xfrm>
            <a:off x="8137617" y="4957119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GoogleMap 1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4D2B3C-6AF4-4D5C-8A26-BCB07ECDCAC0}"/>
              </a:ext>
            </a:extLst>
          </p:cNvPr>
          <p:cNvSpPr txBox="1"/>
          <p:nvPr/>
        </p:nvSpPr>
        <p:spPr>
          <a:xfrm>
            <a:off x="8137617" y="5214737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KaKao 2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2A77F8-1052-46AB-A7F5-6551DF64379D}"/>
              </a:ext>
            </a:extLst>
          </p:cNvPr>
          <p:cNvSpPr txBox="1"/>
          <p:nvPr/>
        </p:nvSpPr>
        <p:spPr>
          <a:xfrm>
            <a:off x="8137617" y="5472355"/>
            <a:ext cx="1309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Language 1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60A2C-3940-4C3F-B8C0-1BCAAEE5C829}"/>
              </a:ext>
            </a:extLst>
          </p:cNvPr>
          <p:cNvSpPr txBox="1"/>
          <p:nvPr/>
        </p:nvSpPr>
        <p:spPr>
          <a:xfrm>
            <a:off x="8137617" y="5729973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NetworkTask 5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DC8302-5DD8-4A2F-9FF3-CF80E166E24D}"/>
              </a:ext>
            </a:extLst>
          </p:cNvPr>
          <p:cNvSpPr txBox="1"/>
          <p:nvPr/>
        </p:nvSpPr>
        <p:spPr>
          <a:xfrm>
            <a:off x="8137617" y="5979897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Share 2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D2D63-5D66-4353-8406-564128F28774}"/>
              </a:ext>
            </a:extLst>
          </p:cNvPr>
          <p:cNvSpPr txBox="1"/>
          <p:nvPr/>
        </p:nvSpPr>
        <p:spPr>
          <a:xfrm>
            <a:off x="8155220" y="6220992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SQlite 2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FF1210-C50F-44D2-884A-5EA52F5771E2}"/>
              </a:ext>
            </a:extLst>
          </p:cNvPr>
          <p:cNvSpPr txBox="1"/>
          <p:nvPr/>
        </p:nvSpPr>
        <p:spPr>
          <a:xfrm>
            <a:off x="8137617" y="6479747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Util 6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A23CF7-D2E8-41D5-B967-31D9327B2A25}"/>
              </a:ext>
            </a:extLst>
          </p:cNvPr>
          <p:cNvSpPr txBox="1"/>
          <p:nvPr/>
        </p:nvSpPr>
        <p:spPr>
          <a:xfrm>
            <a:off x="2071647" y="6223389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Adapter 16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C44717-DACC-4B99-B613-FB7DAB5483BC}"/>
              </a:ext>
            </a:extLst>
          </p:cNvPr>
          <p:cNvSpPr txBox="1"/>
          <p:nvPr/>
        </p:nvSpPr>
        <p:spPr>
          <a:xfrm>
            <a:off x="3912807" y="6211707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Bean 13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A5D4E3-6288-4AA5-B2A2-050FB2D39EF5}"/>
              </a:ext>
            </a:extLst>
          </p:cNvPr>
          <p:cNvSpPr txBox="1"/>
          <p:nvPr/>
        </p:nvSpPr>
        <p:spPr>
          <a:xfrm>
            <a:off x="3732289" y="6450314"/>
            <a:ext cx="162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Fragment 9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A8783A-1D0C-4410-8747-AF49F12292F1}"/>
              </a:ext>
            </a:extLst>
          </p:cNvPr>
          <p:cNvSpPr txBox="1"/>
          <p:nvPr/>
        </p:nvSpPr>
        <p:spPr>
          <a:xfrm>
            <a:off x="5358568" y="6211706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Layout 44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DC19C4-CBE7-41EF-A1B9-80EAE0D744F5}"/>
              </a:ext>
            </a:extLst>
          </p:cNvPr>
          <p:cNvSpPr txBox="1"/>
          <p:nvPr/>
        </p:nvSpPr>
        <p:spPr>
          <a:xfrm>
            <a:off x="10999206" y="3366644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Colors 1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7B7F47-3F2A-47A9-8C2C-157DC9CA8D1A}"/>
              </a:ext>
            </a:extLst>
          </p:cNvPr>
          <p:cNvSpPr txBox="1"/>
          <p:nvPr/>
        </p:nvSpPr>
        <p:spPr>
          <a:xfrm>
            <a:off x="10999205" y="3610186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Strings 3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BC54BA-8ABE-49AF-A8AE-D983AB8AFB11}"/>
              </a:ext>
            </a:extLst>
          </p:cNvPr>
          <p:cNvSpPr txBox="1"/>
          <p:nvPr/>
        </p:nvSpPr>
        <p:spPr>
          <a:xfrm>
            <a:off x="11082697" y="4639057"/>
            <a:ext cx="99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Menu 3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A878CA-1A89-4F3B-84C6-0135034EA459}"/>
              </a:ext>
            </a:extLst>
          </p:cNvPr>
          <p:cNvSpPr txBox="1"/>
          <p:nvPr/>
        </p:nvSpPr>
        <p:spPr>
          <a:xfrm>
            <a:off x="9466790" y="6019427"/>
            <a:ext cx="2550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총합</a:t>
            </a:r>
            <a:r>
              <a:rPr lang="en-US" altLang="ko-KR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151</a:t>
            </a:r>
            <a:r>
              <a:rPr lang="ko-KR" altLang="en-US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3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61821D-DC42-44AA-8BE7-B407CB24EB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38" y="2083763"/>
            <a:ext cx="1244105" cy="249893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35AD267-CFC9-419B-87F7-AD82410DB235}"/>
              </a:ext>
            </a:extLst>
          </p:cNvPr>
          <p:cNvSpPr txBox="1"/>
          <p:nvPr/>
        </p:nvSpPr>
        <p:spPr>
          <a:xfrm>
            <a:off x="9027988" y="230675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JSP 22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96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A24711-8FF6-48A2-A657-784AFCF674F2}"/>
              </a:ext>
            </a:extLst>
          </p:cNvPr>
          <p:cNvGrpSpPr/>
          <p:nvPr/>
        </p:nvGrpSpPr>
        <p:grpSpPr>
          <a:xfrm>
            <a:off x="5119180" y="197853"/>
            <a:ext cx="1953641" cy="584775"/>
            <a:chOff x="5503178" y="98463"/>
            <a:chExt cx="1953641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503178" y="98463"/>
              <a:ext cx="10835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i="0">
                  <a:solidFill>
                    <a:schemeClr val="bg2">
                      <a:lumMod val="50000"/>
                    </a:schemeClr>
                  </a:solidFill>
                  <a:effectLst/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ER diagram</a:t>
              </a:r>
              <a:endParaRPr lang="en-US" altLang="ko-KR" sz="160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950F421-A5BC-4F62-9747-66516BB08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242" y="1873932"/>
            <a:ext cx="4111031" cy="45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2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1195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A24711-8FF6-48A2-A657-784AFCF674F2}"/>
              </a:ext>
            </a:extLst>
          </p:cNvPr>
          <p:cNvGrpSpPr/>
          <p:nvPr/>
        </p:nvGrpSpPr>
        <p:grpSpPr>
          <a:xfrm>
            <a:off x="4633211" y="197853"/>
            <a:ext cx="2925579" cy="1077218"/>
            <a:chOff x="5503178" y="98463"/>
            <a:chExt cx="1953641" cy="1077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503178" y="98463"/>
              <a:ext cx="10835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SQLite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i="0">
                  <a:solidFill>
                    <a:schemeClr val="bg2">
                      <a:lumMod val="50000"/>
                    </a:schemeClr>
                  </a:solidFill>
                  <a:effectLst/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SQLite</a:t>
              </a:r>
              <a:endParaRPr lang="en-US" altLang="ko-KR" sz="160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CD51752-CB0F-4786-B651-8425E744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17" y="2277409"/>
            <a:ext cx="4694307" cy="3231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033B7F-00C4-4B06-907C-005C38AE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29" y="2277409"/>
            <a:ext cx="5855826" cy="2261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8871F0-A028-4634-9D3D-A74CA411D32A}"/>
              </a:ext>
            </a:extLst>
          </p:cNvPr>
          <p:cNvSpPr txBox="1"/>
          <p:nvPr/>
        </p:nvSpPr>
        <p:spPr>
          <a:xfrm>
            <a:off x="2380458" y="5509353"/>
            <a:ext cx="19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기온별 옷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06EB6-0105-440A-AF69-7C3ED2BA4D96}"/>
              </a:ext>
            </a:extLst>
          </p:cNvPr>
          <p:cNvSpPr txBox="1"/>
          <p:nvPr/>
        </p:nvSpPr>
        <p:spPr>
          <a:xfrm>
            <a:off x="7918589" y="4764131"/>
            <a:ext cx="2315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검색 및 즐겨찾기</a:t>
            </a:r>
          </a:p>
        </p:txBody>
      </p:sp>
    </p:spTree>
    <p:extLst>
      <p:ext uri="{BB962C8B-B14F-4D97-AF65-F5344CB8AC3E}">
        <p14:creationId xmlns:p14="http://schemas.microsoft.com/office/powerpoint/2010/main" val="1833922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071FAF-58C2-485C-95D8-267C176EB69C}"/>
              </a:ext>
            </a:extLst>
          </p:cNvPr>
          <p:cNvSpPr/>
          <p:nvPr/>
        </p:nvSpPr>
        <p:spPr>
          <a:xfrm>
            <a:off x="3233711" y="4199457"/>
            <a:ext cx="796280" cy="11754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9367EC4-7070-4B8D-AD10-E49657601F16}"/>
              </a:ext>
            </a:extLst>
          </p:cNvPr>
          <p:cNvCxnSpPr>
            <a:cxnSpLocks/>
            <a:endCxn id="35" idx="0"/>
          </p:cNvCxnSpPr>
          <p:nvPr/>
        </p:nvCxnSpPr>
        <p:spPr>
          <a:xfrm flipV="1">
            <a:off x="3921888" y="2083763"/>
            <a:ext cx="7449413" cy="3012534"/>
          </a:xfrm>
          <a:prstGeom prst="bentConnector4">
            <a:avLst>
              <a:gd name="adj1" fmla="val 13399"/>
              <a:gd name="adj2" fmla="val 10758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92D533-D1D5-43B3-953E-2B2995240DBE}"/>
              </a:ext>
            </a:extLst>
          </p:cNvPr>
          <p:cNvGrpSpPr/>
          <p:nvPr/>
        </p:nvGrpSpPr>
        <p:grpSpPr>
          <a:xfrm>
            <a:off x="4083993" y="197853"/>
            <a:ext cx="4024014" cy="584775"/>
            <a:chOff x="3828081" y="98463"/>
            <a:chExt cx="402401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3828081" y="98463"/>
              <a:ext cx="275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시스템 흐름도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376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System Flow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28FDC35-F913-46B2-BDCE-ED63E3AC545B}"/>
              </a:ext>
            </a:extLst>
          </p:cNvPr>
          <p:cNvSpPr txBox="1"/>
          <p:nvPr/>
        </p:nvSpPr>
        <p:spPr>
          <a:xfrm>
            <a:off x="1022829" y="1756280"/>
            <a:ext cx="721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첫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90634-6842-42BC-B81C-C989D9C3BB6F}"/>
              </a:ext>
            </a:extLst>
          </p:cNvPr>
          <p:cNvSpPr txBox="1"/>
          <p:nvPr/>
        </p:nvSpPr>
        <p:spPr>
          <a:xfrm>
            <a:off x="2218993" y="1756280"/>
            <a:ext cx="602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9DD66-6B2E-41C0-923E-C87F64E7D72E}"/>
              </a:ext>
            </a:extLst>
          </p:cNvPr>
          <p:cNvSpPr txBox="1"/>
          <p:nvPr/>
        </p:nvSpPr>
        <p:spPr>
          <a:xfrm>
            <a:off x="976822" y="539679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날씨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옷정보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207DB0-8E04-4BA2-82CD-79E1A1AEBB4F}"/>
              </a:ext>
            </a:extLst>
          </p:cNvPr>
          <p:cNvSpPr/>
          <p:nvPr/>
        </p:nvSpPr>
        <p:spPr>
          <a:xfrm>
            <a:off x="1010559" y="1968946"/>
            <a:ext cx="796280" cy="11754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EB3636-99DC-4FB2-8FD6-1038F778B2DF}"/>
              </a:ext>
            </a:extLst>
          </p:cNvPr>
          <p:cNvSpPr/>
          <p:nvPr/>
        </p:nvSpPr>
        <p:spPr>
          <a:xfrm>
            <a:off x="2122135" y="1968946"/>
            <a:ext cx="796280" cy="1175465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17879F-718C-4705-BAC2-B801D3EE57DE}"/>
              </a:ext>
            </a:extLst>
          </p:cNvPr>
          <p:cNvSpPr/>
          <p:nvPr/>
        </p:nvSpPr>
        <p:spPr>
          <a:xfrm>
            <a:off x="2122135" y="4199458"/>
            <a:ext cx="796280" cy="1175465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0B906E-69C4-42EE-B675-5C6F4C0268A5}"/>
              </a:ext>
            </a:extLst>
          </p:cNvPr>
          <p:cNvSpPr/>
          <p:nvPr/>
        </p:nvSpPr>
        <p:spPr>
          <a:xfrm>
            <a:off x="1010559" y="4199459"/>
            <a:ext cx="796280" cy="1175465"/>
          </a:xfrm>
          <a:prstGeom prst="rect">
            <a:avLst/>
          </a:prstGeom>
          <a:blipFill>
            <a:blip r:embed="rId6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ABAF0-C131-4F70-A425-EC86FCDF0DDD}"/>
              </a:ext>
            </a:extLst>
          </p:cNvPr>
          <p:cNvSpPr txBox="1"/>
          <p:nvPr/>
        </p:nvSpPr>
        <p:spPr>
          <a:xfrm>
            <a:off x="2005791" y="539679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즐겨찾기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1FFF68-36B8-4BA9-BBA4-5CF006868897}"/>
              </a:ext>
            </a:extLst>
          </p:cNvPr>
          <p:cNvSpPr txBox="1"/>
          <p:nvPr/>
        </p:nvSpPr>
        <p:spPr>
          <a:xfrm>
            <a:off x="3156148" y="539679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설정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A77428F-EF98-425D-9B75-5BD2BB437439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1806839" y="2556679"/>
            <a:ext cx="31529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F9FD10B-B361-4BD0-A5E7-2A22E6D8E5AA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flipH="1">
            <a:off x="1408699" y="3144411"/>
            <a:ext cx="1111576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E9A077-9101-4AD7-8787-2FC24277160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2520275" y="3144411"/>
            <a:ext cx="0" cy="1055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500E15-FF8B-4A51-BC75-BCF3ACC27BB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520275" y="3144411"/>
            <a:ext cx="1111576" cy="1055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95DF8B-4FF7-4FF5-BBE2-44B28FF84BF7}"/>
              </a:ext>
            </a:extLst>
          </p:cNvPr>
          <p:cNvSpPr/>
          <p:nvPr/>
        </p:nvSpPr>
        <p:spPr>
          <a:xfrm>
            <a:off x="10973161" y="2083763"/>
            <a:ext cx="796280" cy="117546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4BF5DE-F9E9-4AA7-95F5-5FA57B9CB975}"/>
              </a:ext>
            </a:extLst>
          </p:cNvPr>
          <p:cNvSpPr/>
          <p:nvPr/>
        </p:nvSpPr>
        <p:spPr>
          <a:xfrm>
            <a:off x="9885414" y="2083763"/>
            <a:ext cx="796280" cy="117546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0655B9-3A59-4F07-885C-E9B94E7A25BE}"/>
              </a:ext>
            </a:extLst>
          </p:cNvPr>
          <p:cNvSpPr/>
          <p:nvPr/>
        </p:nvSpPr>
        <p:spPr>
          <a:xfrm>
            <a:off x="8797669" y="2083763"/>
            <a:ext cx="796280" cy="117546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80C4C6-CE85-4F17-A737-8F1526EFE2CA}"/>
              </a:ext>
            </a:extLst>
          </p:cNvPr>
          <p:cNvSpPr/>
          <p:nvPr/>
        </p:nvSpPr>
        <p:spPr>
          <a:xfrm>
            <a:off x="7709924" y="2083763"/>
            <a:ext cx="796280" cy="117546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7E8058-B344-4A03-A432-0A91B46C414C}"/>
              </a:ext>
            </a:extLst>
          </p:cNvPr>
          <p:cNvSpPr/>
          <p:nvPr/>
        </p:nvSpPr>
        <p:spPr>
          <a:xfrm>
            <a:off x="6622179" y="2083763"/>
            <a:ext cx="796280" cy="117546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408F6867-9129-41E0-B38F-C118C70427A3}"/>
              </a:ext>
            </a:extLst>
          </p:cNvPr>
          <p:cNvCxnSpPr>
            <a:cxnSpLocks/>
            <a:endCxn id="39" idx="0"/>
          </p:cNvCxnSpPr>
          <p:nvPr/>
        </p:nvCxnSpPr>
        <p:spPr>
          <a:xfrm flipV="1">
            <a:off x="3941282" y="2083763"/>
            <a:ext cx="3079037" cy="2565876"/>
          </a:xfrm>
          <a:prstGeom prst="bentConnector4">
            <a:avLst>
              <a:gd name="adj1" fmla="val 5993"/>
              <a:gd name="adj2" fmla="val 1089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83BCFCB-EA9C-48A5-8536-8DB32D145D70}"/>
              </a:ext>
            </a:extLst>
          </p:cNvPr>
          <p:cNvCxnSpPr>
            <a:cxnSpLocks/>
            <a:endCxn id="36" idx="0"/>
          </p:cNvCxnSpPr>
          <p:nvPr/>
        </p:nvCxnSpPr>
        <p:spPr>
          <a:xfrm flipV="1">
            <a:off x="3941282" y="2083763"/>
            <a:ext cx="6342272" cy="2928184"/>
          </a:xfrm>
          <a:prstGeom prst="bentConnector4">
            <a:avLst>
              <a:gd name="adj1" fmla="val 12313"/>
              <a:gd name="adj2" fmla="val 107807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E0380AB-E7FB-4B12-9805-37F3B930A100}"/>
              </a:ext>
            </a:extLst>
          </p:cNvPr>
          <p:cNvCxnSpPr>
            <a:cxnSpLocks/>
            <a:endCxn id="37" idx="0"/>
          </p:cNvCxnSpPr>
          <p:nvPr/>
        </p:nvCxnSpPr>
        <p:spPr>
          <a:xfrm flipV="1">
            <a:off x="3941282" y="2083763"/>
            <a:ext cx="5254527" cy="2848412"/>
          </a:xfrm>
          <a:prstGeom prst="bentConnector4">
            <a:avLst>
              <a:gd name="adj1" fmla="val 10750"/>
              <a:gd name="adj2" fmla="val 1080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850581-BEF4-47B8-B0A0-D5491665D1B6}"/>
              </a:ext>
            </a:extLst>
          </p:cNvPr>
          <p:cNvCxnSpPr>
            <a:cxnSpLocks/>
            <a:endCxn id="38" idx="0"/>
          </p:cNvCxnSpPr>
          <p:nvPr/>
        </p:nvCxnSpPr>
        <p:spPr>
          <a:xfrm flipV="1">
            <a:off x="3921888" y="2083763"/>
            <a:ext cx="4186176" cy="2703428"/>
          </a:xfrm>
          <a:prstGeom prst="bentConnector4">
            <a:avLst>
              <a:gd name="adj1" fmla="val 9801"/>
              <a:gd name="adj2" fmla="val 108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180B8-9A02-4C24-927B-D76C10ABB518}"/>
              </a:ext>
            </a:extLst>
          </p:cNvPr>
          <p:cNvSpPr/>
          <p:nvPr/>
        </p:nvSpPr>
        <p:spPr>
          <a:xfrm>
            <a:off x="5145962" y="2066332"/>
            <a:ext cx="796280" cy="117546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489D91A-8790-496E-81FF-F3DE65897C6F}"/>
              </a:ext>
            </a:extLst>
          </p:cNvPr>
          <p:cNvCxnSpPr>
            <a:cxnSpLocks/>
            <a:endCxn id="84" idx="0"/>
          </p:cNvCxnSpPr>
          <p:nvPr/>
        </p:nvCxnSpPr>
        <p:spPr>
          <a:xfrm rot="5400000" flipH="1" flipV="1">
            <a:off x="3573320" y="2415781"/>
            <a:ext cx="2320230" cy="1621333"/>
          </a:xfrm>
          <a:prstGeom prst="bentConnector3">
            <a:avLst>
              <a:gd name="adj1" fmla="val 109852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DE95DCD-5751-4D1A-875B-D97BF9298F6A}"/>
              </a:ext>
            </a:extLst>
          </p:cNvPr>
          <p:cNvSpPr txBox="1"/>
          <p:nvPr/>
        </p:nvSpPr>
        <p:spPr>
          <a:xfrm>
            <a:off x="10826921" y="3242032"/>
            <a:ext cx="1163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광고관리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(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관리자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)</a:t>
            </a:r>
            <a:endParaRPr lang="ko-KR" altLang="en-US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857E228-92AB-4978-AA83-A0D01A760B95}"/>
              </a:ext>
            </a:extLst>
          </p:cNvPr>
          <p:cNvSpPr txBox="1"/>
          <p:nvPr/>
        </p:nvSpPr>
        <p:spPr>
          <a:xfrm>
            <a:off x="9801134" y="324203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광고요청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BF52F2C-2C87-4F57-8727-C92F164F9669}"/>
              </a:ext>
            </a:extLst>
          </p:cNvPr>
          <p:cNvSpPr txBox="1"/>
          <p:nvPr/>
        </p:nvSpPr>
        <p:spPr>
          <a:xfrm>
            <a:off x="8714967" y="324203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기온별옷차림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932E8A-3E85-4BFB-9360-55BD3FE9F27E}"/>
              </a:ext>
            </a:extLst>
          </p:cNvPr>
          <p:cNvSpPr txBox="1"/>
          <p:nvPr/>
        </p:nvSpPr>
        <p:spPr>
          <a:xfrm>
            <a:off x="7654674" y="3242032"/>
            <a:ext cx="951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일반설정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테마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언어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6CC5D3E-CC1D-40AA-A768-67B3C3D17FF6}"/>
              </a:ext>
            </a:extLst>
          </p:cNvPr>
          <p:cNvSpPr txBox="1"/>
          <p:nvPr/>
        </p:nvSpPr>
        <p:spPr>
          <a:xfrm>
            <a:off x="6479382" y="3242032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로그인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66F664F9-658C-4B9C-8B24-4C7BA23DE142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>
            <a:off x="1408699" y="3144411"/>
            <a:ext cx="0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B286367-D690-4FBB-9998-8A028DBD8F03}"/>
              </a:ext>
            </a:extLst>
          </p:cNvPr>
          <p:cNvSpPr/>
          <p:nvPr/>
        </p:nvSpPr>
        <p:spPr>
          <a:xfrm>
            <a:off x="3233711" y="4208203"/>
            <a:ext cx="796280" cy="381050"/>
          </a:xfrm>
          <a:prstGeom prst="rect">
            <a:avLst/>
          </a:prstGeom>
          <a:noFill/>
          <a:ln w="19050">
            <a:solidFill>
              <a:srgbClr val="F8C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6A32C16-13CA-4809-820C-C447EB2A9584}"/>
              </a:ext>
            </a:extLst>
          </p:cNvPr>
          <p:cNvSpPr txBox="1"/>
          <p:nvPr/>
        </p:nvSpPr>
        <p:spPr>
          <a:xfrm>
            <a:off x="5003165" y="3242032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마이페이지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F1729BA-E422-42CD-8F48-327D8249F4CA}"/>
              </a:ext>
            </a:extLst>
          </p:cNvPr>
          <p:cNvCxnSpPr>
            <a:cxnSpLocks/>
            <a:stCxn id="113" idx="2"/>
            <a:endCxn id="135" idx="0"/>
          </p:cNvCxnSpPr>
          <p:nvPr/>
        </p:nvCxnSpPr>
        <p:spPr>
          <a:xfrm>
            <a:off x="11408861" y="3488253"/>
            <a:ext cx="0" cy="3725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D32FD7-1B94-4295-8D65-E336E6F48386}"/>
              </a:ext>
            </a:extLst>
          </p:cNvPr>
          <p:cNvSpPr/>
          <p:nvPr/>
        </p:nvSpPr>
        <p:spPr>
          <a:xfrm>
            <a:off x="11010721" y="3860776"/>
            <a:ext cx="796280" cy="117546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EFFAB42B-B97A-4051-BAB8-BF223371C4AF}"/>
              </a:ext>
            </a:extLst>
          </p:cNvPr>
          <p:cNvCxnSpPr>
            <a:cxnSpLocks/>
            <a:stCxn id="18" idx="1"/>
            <a:endCxn id="139" idx="3"/>
          </p:cNvCxnSpPr>
          <p:nvPr/>
        </p:nvCxnSpPr>
        <p:spPr>
          <a:xfrm flipH="1" flipV="1">
            <a:off x="878380" y="4787189"/>
            <a:ext cx="132179" cy="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3C370DE-18DB-4DAC-BC14-440712E9F7A9}"/>
              </a:ext>
            </a:extLst>
          </p:cNvPr>
          <p:cNvSpPr/>
          <p:nvPr/>
        </p:nvSpPr>
        <p:spPr>
          <a:xfrm>
            <a:off x="82100" y="4199456"/>
            <a:ext cx="796280" cy="1175465"/>
          </a:xfrm>
          <a:prstGeom prst="rect">
            <a:avLst/>
          </a:prstGeom>
          <a:blipFill>
            <a:blip r:embed="rId1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35DFDA44-6153-4C05-83DF-3D26C9809FE6}"/>
              </a:ext>
            </a:extLst>
          </p:cNvPr>
          <p:cNvCxnSpPr>
            <a:cxnSpLocks/>
          </p:cNvCxnSpPr>
          <p:nvPr/>
        </p:nvCxnSpPr>
        <p:spPr>
          <a:xfrm>
            <a:off x="5560959" y="3470822"/>
            <a:ext cx="1657" cy="3899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1072C886-5618-41F0-AAAA-E36B6869B371}"/>
              </a:ext>
            </a:extLst>
          </p:cNvPr>
          <p:cNvCxnSpPr>
            <a:cxnSpLocks/>
            <a:stCxn id="117" idx="2"/>
          </p:cNvCxnSpPr>
          <p:nvPr/>
        </p:nvCxnSpPr>
        <p:spPr>
          <a:xfrm>
            <a:off x="7029841" y="3488253"/>
            <a:ext cx="0" cy="313686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2DE272B-EE37-40E0-8B60-884C1ABF8B11}"/>
              </a:ext>
            </a:extLst>
          </p:cNvPr>
          <p:cNvSpPr/>
          <p:nvPr/>
        </p:nvSpPr>
        <p:spPr>
          <a:xfrm>
            <a:off x="8791656" y="3836482"/>
            <a:ext cx="796280" cy="117546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10880789-BF70-4ED6-91EA-41DF886C190E}"/>
              </a:ext>
            </a:extLst>
          </p:cNvPr>
          <p:cNvCxnSpPr>
            <a:cxnSpLocks/>
            <a:stCxn id="115" idx="2"/>
            <a:endCxn id="148" idx="0"/>
          </p:cNvCxnSpPr>
          <p:nvPr/>
        </p:nvCxnSpPr>
        <p:spPr>
          <a:xfrm flipH="1">
            <a:off x="9189796" y="3488253"/>
            <a:ext cx="874" cy="34822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D0E34515-6AAA-49D1-A199-3E7A59371FE1}"/>
              </a:ext>
            </a:extLst>
          </p:cNvPr>
          <p:cNvSpPr txBox="1"/>
          <p:nvPr/>
        </p:nvSpPr>
        <p:spPr>
          <a:xfrm>
            <a:off x="8714967" y="5038089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 설정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5C5F9E2-2B72-47E3-A45A-71D794AAB788}"/>
              </a:ext>
            </a:extLst>
          </p:cNvPr>
          <p:cNvSpPr/>
          <p:nvPr/>
        </p:nvSpPr>
        <p:spPr>
          <a:xfrm>
            <a:off x="9879401" y="3860776"/>
            <a:ext cx="796280" cy="117546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3416654C-E892-4817-ABDB-B2546AF1DDF6}"/>
              </a:ext>
            </a:extLst>
          </p:cNvPr>
          <p:cNvCxnSpPr>
            <a:cxnSpLocks/>
            <a:stCxn id="12" idx="2"/>
            <a:endCxn id="249" idx="2"/>
          </p:cNvCxnSpPr>
          <p:nvPr/>
        </p:nvCxnSpPr>
        <p:spPr>
          <a:xfrm rot="5400000" flipH="1" flipV="1">
            <a:off x="3333167" y="3496290"/>
            <a:ext cx="266085" cy="4027370"/>
          </a:xfrm>
          <a:prstGeom prst="bentConnector3">
            <a:avLst>
              <a:gd name="adj1" fmla="val -400384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E86EA400-7AF2-4768-953E-699998FEC095}"/>
              </a:ext>
            </a:extLst>
          </p:cNvPr>
          <p:cNvCxnSpPr>
            <a:cxnSpLocks/>
            <a:stCxn id="114" idx="2"/>
            <a:endCxn id="159" idx="0"/>
          </p:cNvCxnSpPr>
          <p:nvPr/>
        </p:nvCxnSpPr>
        <p:spPr>
          <a:xfrm>
            <a:off x="10276837" y="3488253"/>
            <a:ext cx="704" cy="3725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0B4CA4B5-CF6F-4605-971C-E19C6E022A41}"/>
              </a:ext>
            </a:extLst>
          </p:cNvPr>
          <p:cNvCxnSpPr>
            <a:cxnSpLocks/>
            <a:stCxn id="12" idx="2"/>
            <a:endCxn id="242" idx="2"/>
          </p:cNvCxnSpPr>
          <p:nvPr/>
        </p:nvCxnSpPr>
        <p:spPr>
          <a:xfrm rot="5400000" flipH="1" flipV="1">
            <a:off x="6238328" y="495903"/>
            <a:ext cx="361311" cy="9932918"/>
          </a:xfrm>
          <a:prstGeom prst="bentConnector3">
            <a:avLst>
              <a:gd name="adj1" fmla="val -292474"/>
            </a:avLst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F6681C3E-C8C0-428C-98C7-E752212B31EB}"/>
              </a:ext>
            </a:extLst>
          </p:cNvPr>
          <p:cNvCxnSpPr>
            <a:cxnSpLocks/>
            <a:stCxn id="12" idx="2"/>
            <a:endCxn id="239" idx="2"/>
          </p:cNvCxnSpPr>
          <p:nvPr/>
        </p:nvCxnSpPr>
        <p:spPr>
          <a:xfrm rot="5400000" flipH="1" flipV="1">
            <a:off x="5679053" y="1067326"/>
            <a:ext cx="349163" cy="8802220"/>
          </a:xfrm>
          <a:prstGeom prst="bentConnector3">
            <a:avLst>
              <a:gd name="adj1" fmla="val -295238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F72CFBE9-CD9D-48D1-B8D3-0F03D9713B3A}"/>
              </a:ext>
            </a:extLst>
          </p:cNvPr>
          <p:cNvCxnSpPr>
            <a:cxnSpLocks/>
            <a:stCxn id="12" idx="2"/>
            <a:endCxn id="116" idx="2"/>
          </p:cNvCxnSpPr>
          <p:nvPr/>
        </p:nvCxnSpPr>
        <p:spPr>
          <a:xfrm rot="5400000" flipH="1" flipV="1">
            <a:off x="3791013" y="1303654"/>
            <a:ext cx="2000875" cy="6677852"/>
          </a:xfrm>
          <a:prstGeom prst="bentConnector3">
            <a:avLst>
              <a:gd name="adj1" fmla="val -52814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B2D084B8-298E-4A75-A7A4-210F37ABCDEA}"/>
              </a:ext>
            </a:extLst>
          </p:cNvPr>
          <p:cNvCxnSpPr>
            <a:cxnSpLocks/>
            <a:stCxn id="12" idx="2"/>
            <a:endCxn id="158" idx="2"/>
          </p:cNvCxnSpPr>
          <p:nvPr/>
        </p:nvCxnSpPr>
        <p:spPr>
          <a:xfrm rot="5400000" flipH="1" flipV="1">
            <a:off x="5142243" y="1594591"/>
            <a:ext cx="358707" cy="7738145"/>
          </a:xfrm>
          <a:prstGeom prst="bentConnector3">
            <a:avLst>
              <a:gd name="adj1" fmla="val -289786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429EB5B-7D50-4F2C-AC56-CDFFE77055D6}"/>
              </a:ext>
            </a:extLst>
          </p:cNvPr>
          <p:cNvSpPr/>
          <p:nvPr/>
        </p:nvSpPr>
        <p:spPr>
          <a:xfrm>
            <a:off x="6317425" y="3916897"/>
            <a:ext cx="796280" cy="1175465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04FB9F2-AFCB-4BAE-B346-2F5BB650D649}"/>
              </a:ext>
            </a:extLst>
          </p:cNvPr>
          <p:cNvSpPr/>
          <p:nvPr/>
        </p:nvSpPr>
        <p:spPr>
          <a:xfrm>
            <a:off x="7211681" y="3920832"/>
            <a:ext cx="796280" cy="1175465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386E045-2400-41D2-ABAA-DD885CD05A96}"/>
              </a:ext>
            </a:extLst>
          </p:cNvPr>
          <p:cNvSpPr/>
          <p:nvPr/>
        </p:nvSpPr>
        <p:spPr>
          <a:xfrm>
            <a:off x="6317425" y="5156289"/>
            <a:ext cx="796280" cy="1175465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58E9ACB-71D7-4BDF-8591-C8E3D579D9B6}"/>
              </a:ext>
            </a:extLst>
          </p:cNvPr>
          <p:cNvSpPr/>
          <p:nvPr/>
        </p:nvSpPr>
        <p:spPr>
          <a:xfrm>
            <a:off x="5142749" y="3905656"/>
            <a:ext cx="796280" cy="1175465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B1F2A74-37D1-48C0-95BC-64263D332366}"/>
              </a:ext>
            </a:extLst>
          </p:cNvPr>
          <p:cNvSpPr txBox="1"/>
          <p:nvPr/>
        </p:nvSpPr>
        <p:spPr>
          <a:xfrm>
            <a:off x="6159486" y="3736453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FD18D6C-A532-4D06-B2C5-615742605015}"/>
              </a:ext>
            </a:extLst>
          </p:cNvPr>
          <p:cNvSpPr txBox="1"/>
          <p:nvPr/>
        </p:nvSpPr>
        <p:spPr>
          <a:xfrm>
            <a:off x="9779042" y="5047633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카카오페이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24AC816-6680-4230-9E12-0BF3D2A38ADA}"/>
              </a:ext>
            </a:extLst>
          </p:cNvPr>
          <p:cNvSpPr txBox="1"/>
          <p:nvPr/>
        </p:nvSpPr>
        <p:spPr>
          <a:xfrm>
            <a:off x="10909740" y="5035485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상세페이지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3AEBC06-00BB-41A0-9AED-11CE17553705}"/>
              </a:ext>
            </a:extLst>
          </p:cNvPr>
          <p:cNvSpPr txBox="1"/>
          <p:nvPr/>
        </p:nvSpPr>
        <p:spPr>
          <a:xfrm>
            <a:off x="4929436" y="5130711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정보수정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pic>
        <p:nvPicPr>
          <p:cNvPr id="254" name="그림 253">
            <a:extLst>
              <a:ext uri="{FF2B5EF4-FFF2-40B4-BE49-F238E27FC236}">
                <a16:creationId xmlns:a16="http://schemas.microsoft.com/office/drawing/2014/main" id="{18542D51-385F-4729-81F0-BE5B21824E3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10" y="5789465"/>
            <a:ext cx="796280" cy="398140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2F136601-C9A7-48A4-BF5F-AF3E1AE04E4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38" y="5748640"/>
            <a:ext cx="726845" cy="438965"/>
          </a:xfrm>
          <a:prstGeom prst="rect">
            <a:avLst/>
          </a:prstGeom>
        </p:spPr>
      </p:pic>
      <p:cxnSp>
        <p:nvCxnSpPr>
          <p:cNvPr id="257" name="연결선: 꺾임 256">
            <a:extLst>
              <a:ext uri="{FF2B5EF4-FFF2-40B4-BE49-F238E27FC236}">
                <a16:creationId xmlns:a16="http://schemas.microsoft.com/office/drawing/2014/main" id="{7CEA44B4-77D2-4F68-BAC0-68E6FC7D9F26}"/>
              </a:ext>
            </a:extLst>
          </p:cNvPr>
          <p:cNvCxnSpPr>
            <a:cxnSpLocks/>
            <a:stCxn id="35" idx="1"/>
            <a:endCxn id="239" idx="2"/>
          </p:cNvCxnSpPr>
          <p:nvPr/>
        </p:nvCxnSpPr>
        <p:spPr>
          <a:xfrm rot="10800000" flipV="1">
            <a:off x="10254745" y="2671496"/>
            <a:ext cx="718416" cy="2622358"/>
          </a:xfrm>
          <a:prstGeom prst="bentConnector4">
            <a:avLst>
              <a:gd name="adj1" fmla="val 16892"/>
              <a:gd name="adj2" fmla="val 108717"/>
            </a:avLst>
          </a:prstGeom>
          <a:ln w="28575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0F798AF9-64A6-482A-ADD4-6F533B0BE80A}"/>
              </a:ext>
            </a:extLst>
          </p:cNvPr>
          <p:cNvGrpSpPr/>
          <p:nvPr/>
        </p:nvGrpSpPr>
        <p:grpSpPr>
          <a:xfrm>
            <a:off x="95580" y="5559875"/>
            <a:ext cx="1108861" cy="1231619"/>
            <a:chOff x="95580" y="5559875"/>
            <a:chExt cx="1108861" cy="1231619"/>
          </a:xfrm>
        </p:grpSpPr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8BAA29B8-092D-414E-8E9C-B58AC076E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164338"/>
              <a:ext cx="315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09C11BB5-E77C-41F5-B960-49B86C9F1CD6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400655"/>
              <a:ext cx="31529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79981F1F-349C-4875-8AAD-DF28A7417F43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636974"/>
              <a:ext cx="315296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3EA697E-5A76-4DB8-89AA-409E08628EEA}"/>
                </a:ext>
              </a:extLst>
            </p:cNvPr>
            <p:cNvSpPr txBox="1"/>
            <p:nvPr/>
          </p:nvSpPr>
          <p:spPr>
            <a:xfrm>
              <a:off x="460522" y="6062342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일반</a:t>
              </a: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2F8E0FBF-F1C3-41FC-A521-325CCE324D8A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928021"/>
              <a:ext cx="31529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87ED159-830E-4FE3-B3B2-A2477DC9ED98}"/>
                </a:ext>
              </a:extLst>
            </p:cNvPr>
            <p:cNvSpPr txBox="1"/>
            <p:nvPr/>
          </p:nvSpPr>
          <p:spPr>
            <a:xfrm>
              <a:off x="460522" y="5820876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처음만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0A7F1CB-248E-4392-A900-B2B7AFAF726C}"/>
                </a:ext>
              </a:extLst>
            </p:cNvPr>
            <p:cNvSpPr txBox="1"/>
            <p:nvPr/>
          </p:nvSpPr>
          <p:spPr>
            <a:xfrm>
              <a:off x="460522" y="6303808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회원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FCAD5F6-F855-4EC4-B53A-2C46E54DB5EB}"/>
                </a:ext>
              </a:extLst>
            </p:cNvPr>
            <p:cNvSpPr txBox="1"/>
            <p:nvPr/>
          </p:nvSpPr>
          <p:spPr>
            <a:xfrm>
              <a:off x="460522" y="6545273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관리자</a:t>
              </a:r>
            </a:p>
          </p:txBody>
        </p:sp>
        <p:cxnSp>
          <p:nvCxnSpPr>
            <p:cNvPr id="261" name="직선 화살표 연결선 260">
              <a:extLst>
                <a:ext uri="{FF2B5EF4-FFF2-40B4-BE49-F238E27FC236}">
                  <a16:creationId xmlns:a16="http://schemas.microsoft.com/office/drawing/2014/main" id="{70908C2C-63F9-4059-B212-09EFB4F33163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691704"/>
              <a:ext cx="31529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C78729FE-D301-4341-85E3-5D642E43E797}"/>
                </a:ext>
              </a:extLst>
            </p:cNvPr>
            <p:cNvSpPr txBox="1"/>
            <p:nvPr/>
          </p:nvSpPr>
          <p:spPr>
            <a:xfrm>
              <a:off x="460521" y="5578053"/>
              <a:ext cx="7439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데이터만</a:t>
              </a: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23346DB1-6CFA-49F0-9B60-E8726638D232}"/>
                </a:ext>
              </a:extLst>
            </p:cNvPr>
            <p:cNvSpPr/>
            <p:nvPr/>
          </p:nvSpPr>
          <p:spPr>
            <a:xfrm>
              <a:off x="95580" y="5559875"/>
              <a:ext cx="979005" cy="1196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634D2C17-623D-4EAC-AC4A-2E659246D08C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16200000" flipH="1">
            <a:off x="1967009" y="5128532"/>
            <a:ext cx="12700" cy="102896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0" name="그림 269">
            <a:extLst>
              <a:ext uri="{FF2B5EF4-FFF2-40B4-BE49-F238E27FC236}">
                <a16:creationId xmlns:a16="http://schemas.microsoft.com/office/drawing/2014/main" id="{1D52F2AA-117E-4440-886B-F18FC8F81C5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91" y="3472485"/>
            <a:ext cx="503271" cy="303941"/>
          </a:xfrm>
          <a:prstGeom prst="rect">
            <a:avLst/>
          </a:prstGeom>
        </p:spPr>
      </p:pic>
      <p:pic>
        <p:nvPicPr>
          <p:cNvPr id="271" name="그림 270">
            <a:extLst>
              <a:ext uri="{FF2B5EF4-FFF2-40B4-BE49-F238E27FC236}">
                <a16:creationId xmlns:a16="http://schemas.microsoft.com/office/drawing/2014/main" id="{41EA741D-B063-4CA6-80C7-B9AD97F700E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05" y="5710031"/>
            <a:ext cx="796280" cy="398140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ADB2FF8C-E16F-49FE-B279-BE908F6A95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297" y="5355045"/>
            <a:ext cx="545959" cy="329722"/>
          </a:xfrm>
          <a:prstGeom prst="rect">
            <a:avLst/>
          </a:prstGeom>
        </p:spPr>
      </p:pic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624FB44E-4093-4E38-87A1-8E49576EC5F3}"/>
              </a:ext>
            </a:extLst>
          </p:cNvPr>
          <p:cNvSpPr/>
          <p:nvPr/>
        </p:nvSpPr>
        <p:spPr>
          <a:xfrm>
            <a:off x="7213119" y="5162598"/>
            <a:ext cx="796280" cy="1175465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AF68576-081F-4FAF-80B3-8580C40DE841}"/>
              </a:ext>
            </a:extLst>
          </p:cNvPr>
          <p:cNvSpPr txBox="1"/>
          <p:nvPr/>
        </p:nvSpPr>
        <p:spPr>
          <a:xfrm>
            <a:off x="7033443" y="6359638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ID/PW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찾기</a:t>
            </a:r>
          </a:p>
        </p:txBody>
      </p:sp>
      <p:cxnSp>
        <p:nvCxnSpPr>
          <p:cNvPr id="275" name="연결선: 꺾임 274">
            <a:extLst>
              <a:ext uri="{FF2B5EF4-FFF2-40B4-BE49-F238E27FC236}">
                <a16:creationId xmlns:a16="http://schemas.microsoft.com/office/drawing/2014/main" id="{D5B4D4E1-FCC2-4CDA-AA4B-E8D5DC90360C}"/>
              </a:ext>
            </a:extLst>
          </p:cNvPr>
          <p:cNvCxnSpPr>
            <a:cxnSpLocks/>
            <a:stCxn id="4" idx="0"/>
            <a:endCxn id="39" idx="0"/>
          </p:cNvCxnSpPr>
          <p:nvPr/>
        </p:nvCxnSpPr>
        <p:spPr>
          <a:xfrm rot="16200000" flipH="1">
            <a:off x="4038196" y="-898360"/>
            <a:ext cx="327483" cy="5636762"/>
          </a:xfrm>
          <a:prstGeom prst="bentConnector3">
            <a:avLst>
              <a:gd name="adj1" fmla="val -69805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C1EE6010-58E1-4EC8-BB6F-8F82E7D7C032}"/>
              </a:ext>
            </a:extLst>
          </p:cNvPr>
          <p:cNvSpPr txBox="1"/>
          <p:nvPr/>
        </p:nvSpPr>
        <p:spPr>
          <a:xfrm>
            <a:off x="3261369" y="1277143"/>
            <a:ext cx="1321037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n>
                  <a:solidFill>
                    <a:schemeClr val="tx1"/>
                  </a:solidFill>
                </a:ln>
              </a:rPr>
              <a:t>sharedpreferences </a:t>
            </a:r>
            <a:endParaRPr lang="ko-KR" altLang="en-US" sz="105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C313776-C385-46FD-A46E-84FEE4E9908A}"/>
              </a:ext>
            </a:extLst>
          </p:cNvPr>
          <p:cNvSpPr txBox="1"/>
          <p:nvPr/>
        </p:nvSpPr>
        <p:spPr>
          <a:xfrm>
            <a:off x="4342646" y="1305712"/>
            <a:ext cx="1321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자동로그인</a:t>
            </a:r>
          </a:p>
        </p:txBody>
      </p:sp>
    </p:spTree>
    <p:extLst>
      <p:ext uri="{BB962C8B-B14F-4D97-AF65-F5344CB8AC3E}">
        <p14:creationId xmlns:p14="http://schemas.microsoft.com/office/powerpoint/2010/main" val="2241587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522</Words>
  <Application>Microsoft Office PowerPoint</Application>
  <PresentationFormat>와이드스크린</PresentationFormat>
  <Paragraphs>208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3" baseType="lpstr">
      <vt:lpstr>210 디딤고딕 050</vt:lpstr>
      <vt:lpstr>D2Coding</vt:lpstr>
      <vt:lpstr>맑은 고딕</vt:lpstr>
      <vt:lpstr>스웨거 TTF</vt:lpstr>
      <vt:lpstr>210 디딤고딕 030</vt:lpstr>
      <vt:lpstr>tvN 즐거운이야기 Bold</vt:lpstr>
      <vt:lpstr>210 디딤고딕 070</vt:lpstr>
      <vt:lpstr>Segoe UI Black</vt:lpstr>
      <vt:lpstr>Arial</vt:lpstr>
      <vt:lpstr>배달의민족 도현</vt:lpstr>
      <vt:lpstr>210 네버랜드 B</vt:lpstr>
      <vt:lpstr>210 네버랜드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16</cp:revision>
  <dcterms:created xsi:type="dcterms:W3CDTF">2016-05-08T09:58:29Z</dcterms:created>
  <dcterms:modified xsi:type="dcterms:W3CDTF">2021-06-28T03:12:41Z</dcterms:modified>
</cp:coreProperties>
</file>